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slides/slide9.xml" ContentType="application/vnd.openxmlformats-officedocument.presentationml.slide+xml"/>
  <Override PartName="/ppt/notesSlides/notesSlide8.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Slides/notesSlide9.xml" ContentType="application/vnd.openxmlformats-officedocument.presentationml.notesSlide+xml"/>
  <Override PartName="/ppt/slides/slide16.xml" ContentType="application/vnd.openxmlformats-officedocument.presentationml.slide+xml"/>
  <Override PartName="/ppt/notesSlides/notesSlide10.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saveSubsetFonts="1" strictFirstAndLastChars="0">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Lst>
  <p:sldSz type="screen16x9" cy="5143500" cx="9144000"/>
  <p:notesSz cx="6858000" cy="9144000"/>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clrMru>
    <a:srgbClr val="213163"/>
    <a:srgbClr val="0000FF"/>
    <a:srgbClr val="FFB757"/>
    <a:srgbClr val="FFC475"/>
    <a:srgbClr val="FFB44F"/>
    <a:srgbClr val="FFC679"/>
    <a:srgbClr val="FFCD8B"/>
    <a:srgbClr val="FFC981"/>
    <a:srgbClr val="FFD9A7"/>
    <a:srgbClr val="223366"/>
  </p:clrMru>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lastView="sldThumbnailView">
  <p:normalViewPr>
    <p:restoredLeft sz="15620"/>
    <p:restoredTop sz="92965" autoAdjust="0"/>
  </p:normalViewPr>
  <p:slideViewPr>
    <p:cSldViewPr snapToGrid="0">
      <p:cViewPr varScale="1">
        <p:scale>
          <a:sx n="118" d="100"/>
          <a:sy n="118" d="100"/>
        </p:scale>
        <p:origin x="442" y="86"/>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tableStyles" Target="tableStyles.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customXml" Target="../customXml/item1.xml"/><Relationship Id="rId23" Type="http://schemas.openxmlformats.org/officeDocument/2006/relationships/customXmlProps" Target="../customXml/itemProps1.xml"/><Relationship Id="rId2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81" name="Shape 2"/>
        <p:cNvGrpSpPr/>
        <p:nvPr/>
      </p:nvGrpSpPr>
      <p:grpSpPr>
        <a:xfrm>
          <a:off x="0" y="0"/>
          <a:ext cx="0" cy="0"/>
          <a:chOff x="0" y="0"/>
          <a:chExt cx="0" cy="0"/>
        </a:xfrm>
      </p:grpSpPr>
      <p:sp>
        <p:nvSpPr>
          <p:cNvPr id="1048676" name="Google Shape;3;n"/>
          <p:cNvSpPr>
            <a:spLocks noChangeAspect="1" noRot="1" noGrp="1"/>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677" name="Google Shape;4;n"/>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lstStyle>
            <a:lvl1pPr algn="l" indent="-298450" lvl="0" marL="457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1pPr>
            <a:lvl2pPr algn="l" indent="-298450" lvl="1" marL="914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2pPr>
            <a:lvl3pPr algn="l" indent="-298450" lvl="2" marL="1371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3pPr>
            <a:lvl4pPr algn="l" indent="-298450" lvl="3" marL="1828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4pPr>
            <a:lvl5pPr algn="l" indent="-298450" lvl="4" marL="22860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5pPr>
            <a:lvl6pPr algn="l" indent="-298450" lvl="5" marL="2743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6pPr>
            <a:lvl7pPr algn="l" indent="-298450" lvl="6" marL="3200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7pPr>
            <a:lvl8pPr algn="l" indent="-298450" lvl="7" marL="3657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8pPr>
            <a:lvl9pPr algn="l" indent="-298450" lvl="8" marL="4114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29" name=""/>
        <p:cNvGrpSpPr/>
        <p:nvPr/>
      </p:nvGrpSpPr>
      <p:grpSpPr>
        <a:xfrm>
          <a:off x="0" y="0"/>
          <a:ext cx="0" cy="0"/>
          <a:chOff x="0" y="0"/>
          <a:chExt cx="0" cy="0"/>
        </a:xfrm>
      </p:grpSpPr>
      <p:sp>
        <p:nvSpPr>
          <p:cNvPr id="1048590" name="Slide Image Placeholder 1"/>
          <p:cNvSpPr>
            <a:spLocks noChangeAspect="1" noRot="1" noGrp="1"/>
          </p:cNvSpPr>
          <p:nvPr>
            <p:ph type="sldImg"/>
          </p:nvPr>
        </p:nvSpPr>
        <p:spPr>
          <a:xfrm>
            <a:off x="533400" y="763588"/>
            <a:ext cx="6704013" cy="3771900"/>
          </a:xfrm>
        </p:spPr>
      </p:sp>
      <p:sp>
        <p:nvSpPr>
          <p:cNvPr id="1048591" name="Notes Placeholder 2"/>
          <p:cNvSpPr>
            <a:spLocks noGrp="1"/>
          </p:cNvSpPr>
          <p:nvPr>
            <p:ph type="body" idx="1"/>
          </p:nvPr>
        </p:nvSpPr>
        <p:spPr/>
        <p:txBody>
          <a:bodyPr/>
          <a:p>
            <a:pPr algn="l" defTabSz="914400" eaLnBrk="1" fontAlgn="auto" hangingPunct="1" indent="0" latinLnBrk="0" lvl="0" marL="158750" marR="0" rtl="0">
              <a:lnSpc>
                <a:spcPct val="100000"/>
              </a:lnSpc>
              <a:spcBef>
                <a:spcPts val="0"/>
              </a:spcBef>
              <a:spcAft>
                <a:spcPts val="0"/>
              </a:spcAft>
              <a:buClr>
                <a:srgbClr val="000000"/>
              </a:buClr>
              <a:buSzPts val="1100"/>
              <a:buFont typeface="Arial"/>
              <a:buNone/>
            </a:pPr>
            <a:endParaRPr b="1" dirty="0" lang="en-US">
              <a:latin typeface="Calibri"/>
              <a:cs typeface="Calibri"/>
            </a:endParaRPr>
          </a:p>
        </p:txBody>
      </p:sp>
      <p:sp>
        <p:nvSpPr>
          <p:cNvPr id="1048592" name="Slide Number Placeholder 3"/>
          <p:cNvSpPr>
            <a:spLocks noGrp="1"/>
          </p:cNvSpPr>
          <p:nvPr>
            <p:ph type="sldNum"/>
          </p:nvPr>
        </p:nvSpPr>
        <p:spPr/>
        <p:txBody>
          <a:bodyPr/>
          <a:p>
            <a:pPr algn="r"/>
            <a:fld id="{023E65BA-FB28-47C4-A217-44F00343302E}" type="slidenum">
              <a:rPr b="0" sz="1400" lang="en-US" spc="-1" strike="noStrike">
                <a:latin typeface="Times New Roman"/>
              </a:rPr>
              <a:t>1</a:t>
            </a:fld>
            <a:endParaRPr b="0" sz="1400" lang="en-US" spc="-1" strike="noStrike">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72" name=""/>
        <p:cNvGrpSpPr/>
        <p:nvPr/>
      </p:nvGrpSpPr>
      <p:grpSpPr>
        <a:xfrm>
          <a:off x="0" y="0"/>
          <a:ext cx="0" cy="0"/>
          <a:chOff x="0" y="0"/>
          <a:chExt cx="0" cy="0"/>
        </a:xfrm>
      </p:grpSpPr>
      <p:sp>
        <p:nvSpPr>
          <p:cNvPr id="1048651" name="PlaceHolder 1"/>
          <p:cNvSpPr>
            <a:spLocks noChangeAspect="1" noRot="1" noGrp="1"/>
          </p:cNvSpPr>
          <p:nvPr>
            <p:ph type="sldImg"/>
          </p:nvPr>
        </p:nvSpPr>
        <p:spPr>
          <a:xfrm>
            <a:off x="685800" y="1143000"/>
            <a:ext cx="5486400" cy="3086100"/>
          </a:xfrm>
          <a:prstGeom prst="rect"/>
        </p:spPr>
      </p:sp>
      <p:sp>
        <p:nvSpPr>
          <p:cNvPr id="1048652" name="PlaceHolder 2"/>
          <p:cNvSpPr>
            <a:spLocks noGrp="1"/>
          </p:cNvSpPr>
          <p:nvPr>
            <p:ph type="body"/>
          </p:nvPr>
        </p:nvSpPr>
        <p:spPr>
          <a:xfrm>
            <a:off x="685800" y="4400640"/>
            <a:ext cx="5486040" cy="3600000"/>
          </a:xfrm>
          <a:prstGeom prst="rect"/>
        </p:spPr>
        <p:txBody>
          <a:bodyPr>
            <a:noAutofit/>
          </a:bodyPr>
          <a:p>
            <a:pPr>
              <a:lnSpc>
                <a:spcPct val="100000"/>
              </a:lnSpc>
              <a:tabLst>
                <a:tab algn="l" pos="0"/>
              </a:tabLst>
            </a:pPr>
            <a:endParaRPr b="0" dirty="0" sz="2000" lang="en-US" spc="-1" strike="noStrike">
              <a:latin typeface="Arial"/>
            </a:endParaRPr>
          </a:p>
        </p:txBody>
      </p:sp>
      <p:sp>
        <p:nvSpPr>
          <p:cNvPr id="1048653"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16</a:t>
            </a:fld>
            <a:endParaRPr b="0" sz="1200" lang="en-US" spc="-1" strike="noStrike">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 name="Shape 57"/>
        <p:cNvGrpSpPr/>
        <p:nvPr/>
      </p:nvGrpSpPr>
      <p:grpSpPr>
        <a:xfrm>
          <a:off x="0" y="0"/>
          <a:ext cx="0" cy="0"/>
          <a:chOff x="0" y="0"/>
          <a:chExt cx="0" cy="0"/>
        </a:xfrm>
      </p:grpSpPr>
      <p:sp>
        <p:nvSpPr>
          <p:cNvPr id="1048596"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endParaRPr dirty="0"/>
          </a:p>
        </p:txBody>
      </p:sp>
      <p:sp>
        <p:nvSpPr>
          <p:cNvPr id="1048597"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 name="Shape 57"/>
        <p:cNvGrpSpPr/>
        <p:nvPr/>
      </p:nvGrpSpPr>
      <p:grpSpPr>
        <a:xfrm>
          <a:off x="0" y="0"/>
          <a:ext cx="0" cy="0"/>
          <a:chOff x="0" y="0"/>
          <a:chExt cx="0" cy="0"/>
        </a:xfrm>
      </p:grpSpPr>
      <p:sp>
        <p:nvSpPr>
          <p:cNvPr id="1048601"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indent="0" marL="158750">
              <a:buNone/>
            </a:pPr>
            <a:endParaRPr b="1" dirty="0" lang="en-US"/>
          </a:p>
        </p:txBody>
      </p:sp>
      <p:sp>
        <p:nvSpPr>
          <p:cNvPr id="1048602"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 name="Shape 57"/>
        <p:cNvGrpSpPr/>
        <p:nvPr/>
      </p:nvGrpSpPr>
      <p:grpSpPr>
        <a:xfrm>
          <a:off x="0" y="0"/>
          <a:ext cx="0" cy="0"/>
          <a:chOff x="0" y="0"/>
          <a:chExt cx="0" cy="0"/>
        </a:xfrm>
      </p:grpSpPr>
      <p:sp>
        <p:nvSpPr>
          <p:cNvPr id="1048607"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08"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 name="Shape 57"/>
        <p:cNvGrpSpPr/>
        <p:nvPr/>
      </p:nvGrpSpPr>
      <p:grpSpPr>
        <a:xfrm>
          <a:off x="0" y="0"/>
          <a:ext cx="0" cy="0"/>
          <a:chOff x="0" y="0"/>
          <a:chExt cx="0" cy="0"/>
        </a:xfrm>
      </p:grpSpPr>
      <p:sp>
        <p:nvSpPr>
          <p:cNvPr id="1048613"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14"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 name="Shape 57"/>
        <p:cNvGrpSpPr/>
        <p:nvPr/>
      </p:nvGrpSpPr>
      <p:grpSpPr>
        <a:xfrm>
          <a:off x="0" y="0"/>
          <a:ext cx="0" cy="0"/>
          <a:chOff x="0" y="0"/>
          <a:chExt cx="0" cy="0"/>
        </a:xfrm>
      </p:grpSpPr>
      <p:sp>
        <p:nvSpPr>
          <p:cNvPr id="1048620"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21"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 name="Shape 57"/>
        <p:cNvGrpSpPr/>
        <p:nvPr/>
      </p:nvGrpSpPr>
      <p:grpSpPr>
        <a:xfrm>
          <a:off x="0" y="0"/>
          <a:ext cx="0" cy="0"/>
          <a:chOff x="0" y="0"/>
          <a:chExt cx="0" cy="0"/>
        </a:xfrm>
      </p:grpSpPr>
      <p:sp>
        <p:nvSpPr>
          <p:cNvPr id="1048626"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27"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60" name=""/>
        <p:cNvGrpSpPr/>
        <p:nvPr/>
      </p:nvGrpSpPr>
      <p:grpSpPr>
        <a:xfrm>
          <a:off x="0" y="0"/>
          <a:ext cx="0" cy="0"/>
          <a:chOff x="0" y="0"/>
          <a:chExt cx="0" cy="0"/>
        </a:xfrm>
      </p:grpSpPr>
      <p:sp>
        <p:nvSpPr>
          <p:cNvPr id="1048632" name="PlaceHolder 1"/>
          <p:cNvSpPr>
            <a:spLocks noChangeAspect="1" noRot="1" noGrp="1"/>
          </p:cNvSpPr>
          <p:nvPr>
            <p:ph type="sldImg"/>
          </p:nvPr>
        </p:nvSpPr>
        <p:spPr>
          <a:xfrm>
            <a:off x="685800" y="1143000"/>
            <a:ext cx="5486400" cy="3086100"/>
          </a:xfrm>
          <a:prstGeom prst="rect"/>
        </p:spPr>
      </p:sp>
      <p:sp>
        <p:nvSpPr>
          <p:cNvPr id="1048633"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34"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9</a:t>
            </a:fld>
            <a:endParaRPr b="0" sz="1200" lang="en-US" spc="-1" strike="noStrike">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69" name=""/>
        <p:cNvGrpSpPr/>
        <p:nvPr/>
      </p:nvGrpSpPr>
      <p:grpSpPr>
        <a:xfrm>
          <a:off x="0" y="0"/>
          <a:ext cx="0" cy="0"/>
          <a:chOff x="0" y="0"/>
          <a:chExt cx="0" cy="0"/>
        </a:xfrm>
      </p:grpSpPr>
      <p:sp>
        <p:nvSpPr>
          <p:cNvPr id="1048646" name="PlaceHolder 1"/>
          <p:cNvSpPr>
            <a:spLocks noChangeAspect="1" noRot="1" noGrp="1"/>
          </p:cNvSpPr>
          <p:nvPr>
            <p:ph type="sldImg"/>
          </p:nvPr>
        </p:nvSpPr>
        <p:spPr>
          <a:xfrm>
            <a:off x="685800" y="1143000"/>
            <a:ext cx="5486400" cy="3086100"/>
          </a:xfrm>
          <a:prstGeom prst="rect"/>
        </p:spPr>
      </p:sp>
      <p:sp>
        <p:nvSpPr>
          <p:cNvPr id="1048647"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48"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15</a:t>
            </a:fld>
            <a:endParaRPr b="0" sz="1200" lang="en-US" spc="-1" strike="noStrike">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36" name="Shape 13"/>
        <p:cNvGrpSpPr/>
        <p:nvPr/>
      </p:nvGrpSpPr>
      <p:grpSpPr>
        <a:xfrm>
          <a:off x="0" y="0"/>
          <a:ext cx="0" cy="0"/>
          <a:chOff x="0" y="0"/>
          <a:chExt cx="0" cy="0"/>
        </a:xfrm>
      </p:grpSpPr>
      <p:sp>
        <p:nvSpPr>
          <p:cNvPr id="1048593" name="Google Shape;16;p26"/>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75" name=""/>
        <p:cNvGrpSpPr/>
        <p:nvPr/>
      </p:nvGrpSpPr>
      <p:grpSpPr>
        <a:xfrm>
          <a:off x="0" y="0"/>
          <a:ext cx="0" cy="0"/>
          <a:chOff x="0" y="0"/>
          <a:chExt cx="0" cy="0"/>
        </a:xfrm>
      </p:grpSpPr>
      <p:sp>
        <p:nvSpPr>
          <p:cNvPr id="1048657" name="PlaceHolder 1"/>
          <p:cNvSpPr>
            <a:spLocks noGrp="1"/>
          </p:cNvSpPr>
          <p:nvPr>
            <p:ph type="title"/>
          </p:nvPr>
        </p:nvSpPr>
        <p:spPr>
          <a:xfrm>
            <a:off x="628560" y="273780"/>
            <a:ext cx="7886430" cy="993870"/>
          </a:xfrm>
          <a:prstGeom prst="rect"/>
        </p:spPr>
        <p:txBody>
          <a:bodyPr anchor="ctr" bIns="0" lIns="0" rIns="0" tIns="0">
            <a:noAutofit/>
          </a:bodyPr>
          <a:p>
            <a:endParaRPr b="0" sz="1350" lang="en-US" spc="-1" strike="noStrike">
              <a:solidFill>
                <a:srgbClr val="000000"/>
              </a:solidFill>
              <a:latin typeface="Calibri"/>
            </a:endParaRPr>
          </a:p>
        </p:txBody>
      </p:sp>
      <p:sp>
        <p:nvSpPr>
          <p:cNvPr id="1048658" name="PlaceHolder 2"/>
          <p:cNvSpPr>
            <a:spLocks noGrp="1"/>
          </p:cNvSpPr>
          <p:nvPr>
            <p:ph type="subTitle"/>
          </p:nvPr>
        </p:nvSpPr>
        <p:spPr>
          <a:xfrm>
            <a:off x="457110" y="1203390"/>
            <a:ext cx="8229330" cy="2982960"/>
          </a:xfrm>
          <a:prstGeom prst="rect"/>
        </p:spPr>
        <p:txBody>
          <a:bodyPr anchor="ctr" bIns="0" lIns="0" rIns="0" tIns="0">
            <a:noAutofit/>
          </a:bodyPr>
          <a:p>
            <a:pPr algn="ctr"/>
            <a:endParaRPr b="0" sz="2400" lang="en-US" spc="-1" strike="noStrike">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24" name=""/>
        <p:cNvGrpSpPr/>
        <p:nvPr/>
      </p:nvGrpSpPr>
      <p:grpSpPr>
        <a:xfrm>
          <a:off x="0" y="0"/>
          <a:ext cx="0" cy="0"/>
          <a:chOff x="0" y="0"/>
          <a:chExt cx="0" cy="0"/>
        </a:xfrm>
      </p:grpSpPr>
      <p:sp>
        <p:nvSpPr>
          <p:cNvPr id="1048580" name="Title 1"/>
          <p:cNvSpPr>
            <a:spLocks noGrp="1"/>
          </p:cNvSpPr>
          <p:nvPr>
            <p:ph type="ctrTitle"/>
          </p:nvPr>
        </p:nvSpPr>
        <p:spPr>
          <a:xfrm>
            <a:off x="1143000" y="841375"/>
            <a:ext cx="6858000" cy="1790700"/>
          </a:xfrm>
          <a:prstGeom prst="rect"/>
        </p:spPr>
        <p:txBody>
          <a:bodyPr anchor="b"/>
          <a:lstStyle>
            <a:lvl1pPr algn="ctr">
              <a:defRPr sz="6000"/>
            </a:lvl1pPr>
          </a:lstStyle>
          <a:p>
            <a:r>
              <a:rPr lang="en-US"/>
              <a:t>Click to edit Master title style</a:t>
            </a:r>
          </a:p>
        </p:txBody>
      </p:sp>
      <p:sp>
        <p:nvSpPr>
          <p:cNvPr id="1048581" name="Subtitle 2"/>
          <p:cNvSpPr>
            <a:spLocks noGrp="1"/>
          </p:cNvSpPr>
          <p:nvPr>
            <p:ph type="subTitle" idx="1"/>
          </p:nvPr>
        </p:nvSpPr>
        <p:spPr>
          <a:xfrm>
            <a:off x="1143000" y="2701925"/>
            <a:ext cx="6858000" cy="1241425"/>
          </a:xfrm>
          <a:prstGeom prst="rect"/>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a:t>Click to edit Master subtitle style</a:t>
            </a:r>
          </a:p>
        </p:txBody>
      </p:sp>
      <p:sp>
        <p:nvSpPr>
          <p:cNvPr id="1048582" name="Date Placeholder 3"/>
          <p:cNvSpPr>
            <a:spLocks noGrp="1"/>
          </p:cNvSpPr>
          <p:nvPr>
            <p:ph type="dt" sz="half" idx="10"/>
          </p:nvPr>
        </p:nvSpPr>
        <p:spPr>
          <a:xfrm>
            <a:off x="628650" y="4767263"/>
            <a:ext cx="2057400" cy="274637"/>
          </a:xfrm>
          <a:prstGeom prst="rect"/>
        </p:spPr>
        <p:txBody>
          <a:bodyPr/>
          <a:p>
            <a:fld id="{6275EE38-1560-4543-B65C-40BD61BB92F2}" type="datetimeFigureOut">
              <a:rPr lang="en-US" smtClean="0"/>
              <a:t>4/11/2024</a:t>
            </a:fld>
            <a:endParaRPr lang="en-US"/>
          </a:p>
        </p:txBody>
      </p:sp>
      <p:sp>
        <p:nvSpPr>
          <p:cNvPr id="1048583" name="Footer Placeholder 4"/>
          <p:cNvSpPr>
            <a:spLocks noGrp="1"/>
          </p:cNvSpPr>
          <p:nvPr>
            <p:ph type="ftr" sz="quarter" idx="11"/>
          </p:nvPr>
        </p:nvSpPr>
        <p:spPr>
          <a:xfrm>
            <a:off x="3028950" y="4767263"/>
            <a:ext cx="3086100" cy="274637"/>
          </a:xfrm>
          <a:prstGeom prst="rect"/>
        </p:spPr>
        <p:txBody>
          <a:bodyPr/>
          <a:p>
            <a:endParaRPr lang="en-US"/>
          </a:p>
        </p:txBody>
      </p:sp>
      <p:sp>
        <p:nvSpPr>
          <p:cNvPr id="1048584" name="Slide Number Placeholder 5"/>
          <p:cNvSpPr>
            <a:spLocks noGrp="1"/>
          </p:cNvSpPr>
          <p:nvPr>
            <p:ph type="sldNum" sz="quarter" idx="12"/>
          </p:nvPr>
        </p:nvSpPr>
        <p:spPr>
          <a:xfrm>
            <a:off x="6457950" y="4767263"/>
            <a:ext cx="2057400" cy="274637"/>
          </a:xfrm>
          <a:prstGeom prst="rect"/>
        </p:spPr>
        <p:txBody>
          <a:bodyPr/>
          <a:p>
            <a:fld id="{5F533B4F-60C7-445E-9813-BC2C392C251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61" name="Shape 25"/>
        <p:cNvGrpSpPr/>
        <p:nvPr/>
      </p:nvGrpSpPr>
      <p:grpSpPr>
        <a:xfrm>
          <a:off x="0" y="0"/>
          <a:ext cx="0" cy="0"/>
          <a:chOff x="0" y="0"/>
          <a:chExt cx="0" cy="0"/>
        </a:xfrm>
      </p:grpSpPr>
      <p:sp>
        <p:nvSpPr>
          <p:cNvPr id="1048635" name="Google Shape;26;p29"/>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a:lnSpc>
                <a:spcPct val="100000"/>
              </a:lnSpc>
              <a:spcBef>
                <a:spcPts val="0"/>
              </a:spcBef>
              <a:spcAft>
                <a:spcPts val="0"/>
              </a:spcAft>
              <a:buSzPts val="2800"/>
              <a:buNone/>
            </a:lvl1pPr>
            <a:lvl2pPr algn="l" lvl="1">
              <a:lnSpc>
                <a:spcPct val="100000"/>
              </a:lnSpc>
              <a:spcBef>
                <a:spcPts val="0"/>
              </a:spcBef>
              <a:spcAft>
                <a:spcPts val="0"/>
              </a:spcAft>
              <a:buSzPts val="2800"/>
              <a:buNone/>
            </a:lvl2pPr>
            <a:lvl3pPr algn="l" lvl="2">
              <a:lnSpc>
                <a:spcPct val="100000"/>
              </a:lnSpc>
              <a:spcBef>
                <a:spcPts val="0"/>
              </a:spcBef>
              <a:spcAft>
                <a:spcPts val="0"/>
              </a:spcAft>
              <a:buSzPts val="2800"/>
              <a:buNone/>
            </a:lvl3pPr>
            <a:lvl4pPr algn="l" lvl="3">
              <a:lnSpc>
                <a:spcPct val="100000"/>
              </a:lnSpc>
              <a:spcBef>
                <a:spcPts val="0"/>
              </a:spcBef>
              <a:spcAft>
                <a:spcPts val="0"/>
              </a:spcAft>
              <a:buSzPts val="2800"/>
              <a:buNone/>
            </a:lvl4pPr>
            <a:lvl5pPr algn="l" lvl="4">
              <a:lnSpc>
                <a:spcPct val="100000"/>
              </a:lnSpc>
              <a:spcBef>
                <a:spcPts val="0"/>
              </a:spcBef>
              <a:spcAft>
                <a:spcPts val="0"/>
              </a:spcAft>
              <a:buSzPts val="2800"/>
              <a:buNone/>
            </a:lvl5pPr>
            <a:lvl6pPr algn="l" lvl="5">
              <a:lnSpc>
                <a:spcPct val="100000"/>
              </a:lnSpc>
              <a:spcBef>
                <a:spcPts val="0"/>
              </a:spcBef>
              <a:spcAft>
                <a:spcPts val="0"/>
              </a:spcAft>
              <a:buSzPts val="2800"/>
              <a:buNone/>
            </a:lvl6pPr>
            <a:lvl7pPr algn="l" lvl="6">
              <a:lnSpc>
                <a:spcPct val="100000"/>
              </a:lnSpc>
              <a:spcBef>
                <a:spcPts val="0"/>
              </a:spcBef>
              <a:spcAft>
                <a:spcPts val="0"/>
              </a:spcAft>
              <a:buSzPts val="2800"/>
              <a:buNone/>
            </a:lvl7pPr>
            <a:lvl8pPr algn="l" lvl="7">
              <a:lnSpc>
                <a:spcPct val="100000"/>
              </a:lnSpc>
              <a:spcBef>
                <a:spcPts val="0"/>
              </a:spcBef>
              <a:spcAft>
                <a:spcPts val="0"/>
              </a:spcAft>
              <a:buSzPts val="2800"/>
              <a:buNone/>
            </a:lvl8pPr>
            <a:lvl9pPr algn="l" lvl="8">
              <a:lnSpc>
                <a:spcPct val="100000"/>
              </a:lnSpc>
              <a:spcBef>
                <a:spcPts val="0"/>
              </a:spcBef>
              <a:spcAft>
                <a:spcPts val="0"/>
              </a:spcAft>
              <a:buSzPts val="2800"/>
              <a:buNone/>
            </a:lvl9pPr>
          </a:lstStyle>
          <a:p/>
        </p:txBody>
      </p:sp>
      <p:sp>
        <p:nvSpPr>
          <p:cNvPr id="1048636" name="Google Shape;27;p29"/>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76" name="Shape 28"/>
        <p:cNvGrpSpPr/>
        <p:nvPr/>
      </p:nvGrpSpPr>
      <p:grpSpPr>
        <a:xfrm>
          <a:off x="0" y="0"/>
          <a:ext cx="0" cy="0"/>
          <a:chOff x="0" y="0"/>
          <a:chExt cx="0" cy="0"/>
        </a:xfrm>
      </p:grpSpPr>
      <p:sp>
        <p:nvSpPr>
          <p:cNvPr id="1048659" name="Google Shape;29;p30"/>
          <p:cNvSpPr txBox="1">
            <a:spLocks noGrp="1"/>
          </p:cNvSpPr>
          <p:nvPr>
            <p:ph type="title"/>
          </p:nvPr>
        </p:nvSpPr>
        <p:spPr>
          <a:xfrm>
            <a:off x="311700" y="555600"/>
            <a:ext cx="2808000" cy="755700"/>
          </a:xfrm>
          <a:prstGeom prst="rect"/>
          <a:noFill/>
          <a:ln>
            <a:noFill/>
          </a:ln>
        </p:spPr>
        <p:txBody>
          <a:bodyPr anchor="b" anchorCtr="0" bIns="91425" lIns="91425" rIns="91425" spcFirstLastPara="1" tIns="91425" wrap="square">
            <a:noAutofit/>
          </a:bodyPr>
          <a:lstStyle>
            <a:lvl1pPr algn="l" lvl="0">
              <a:lnSpc>
                <a:spcPct val="100000"/>
              </a:lnSpc>
              <a:spcBef>
                <a:spcPts val="0"/>
              </a:spcBef>
              <a:spcAft>
                <a:spcPts val="0"/>
              </a:spcAft>
              <a:buSzPts val="2400"/>
              <a:buNone/>
              <a:defRPr sz="2400"/>
            </a:lvl1pPr>
            <a:lvl2pPr algn="l" lvl="1">
              <a:lnSpc>
                <a:spcPct val="100000"/>
              </a:lnSpc>
              <a:spcBef>
                <a:spcPts val="0"/>
              </a:spcBef>
              <a:spcAft>
                <a:spcPts val="0"/>
              </a:spcAft>
              <a:buSzPts val="2400"/>
              <a:buNone/>
              <a:defRPr sz="2400"/>
            </a:lvl2pPr>
            <a:lvl3pPr algn="l" lvl="2">
              <a:lnSpc>
                <a:spcPct val="100000"/>
              </a:lnSpc>
              <a:spcBef>
                <a:spcPts val="0"/>
              </a:spcBef>
              <a:spcAft>
                <a:spcPts val="0"/>
              </a:spcAft>
              <a:buSzPts val="2400"/>
              <a:buNone/>
              <a:defRPr sz="2400"/>
            </a:lvl3pPr>
            <a:lvl4pPr algn="l" lvl="3">
              <a:lnSpc>
                <a:spcPct val="100000"/>
              </a:lnSpc>
              <a:spcBef>
                <a:spcPts val="0"/>
              </a:spcBef>
              <a:spcAft>
                <a:spcPts val="0"/>
              </a:spcAft>
              <a:buSzPts val="2400"/>
              <a:buNone/>
              <a:defRPr sz="2400"/>
            </a:lvl4pPr>
            <a:lvl5pPr algn="l" lvl="4">
              <a:lnSpc>
                <a:spcPct val="100000"/>
              </a:lnSpc>
              <a:spcBef>
                <a:spcPts val="0"/>
              </a:spcBef>
              <a:spcAft>
                <a:spcPts val="0"/>
              </a:spcAft>
              <a:buSzPts val="2400"/>
              <a:buNone/>
              <a:defRPr sz="2400"/>
            </a:lvl5pPr>
            <a:lvl6pPr algn="l" lvl="5">
              <a:lnSpc>
                <a:spcPct val="100000"/>
              </a:lnSpc>
              <a:spcBef>
                <a:spcPts val="0"/>
              </a:spcBef>
              <a:spcAft>
                <a:spcPts val="0"/>
              </a:spcAft>
              <a:buSzPts val="2400"/>
              <a:buNone/>
              <a:defRPr sz="2400"/>
            </a:lvl6pPr>
            <a:lvl7pPr algn="l" lvl="6">
              <a:lnSpc>
                <a:spcPct val="100000"/>
              </a:lnSpc>
              <a:spcBef>
                <a:spcPts val="0"/>
              </a:spcBef>
              <a:spcAft>
                <a:spcPts val="0"/>
              </a:spcAft>
              <a:buSzPts val="2400"/>
              <a:buNone/>
              <a:defRPr sz="2400"/>
            </a:lvl7pPr>
            <a:lvl8pPr algn="l" lvl="7">
              <a:lnSpc>
                <a:spcPct val="100000"/>
              </a:lnSpc>
              <a:spcBef>
                <a:spcPts val="0"/>
              </a:spcBef>
              <a:spcAft>
                <a:spcPts val="0"/>
              </a:spcAft>
              <a:buSzPts val="2400"/>
              <a:buNone/>
              <a:defRPr sz="2400"/>
            </a:lvl8pPr>
            <a:lvl9pPr algn="l" lvl="8">
              <a:lnSpc>
                <a:spcPct val="100000"/>
              </a:lnSpc>
              <a:spcBef>
                <a:spcPts val="0"/>
              </a:spcBef>
              <a:spcAft>
                <a:spcPts val="0"/>
              </a:spcAft>
              <a:buSzPts val="2400"/>
              <a:buNone/>
              <a:defRPr sz="2400"/>
            </a:lvl9pPr>
          </a:lstStyle>
          <a:p/>
        </p:txBody>
      </p:sp>
      <p:sp>
        <p:nvSpPr>
          <p:cNvPr id="1048660" name="Google Shape;30;p30"/>
          <p:cNvSpPr txBox="1">
            <a:spLocks noGrp="1"/>
          </p:cNvSpPr>
          <p:nvPr>
            <p:ph type="body" idx="1"/>
          </p:nvPr>
        </p:nvSpPr>
        <p:spPr>
          <a:xfrm>
            <a:off x="311700" y="1389600"/>
            <a:ext cx="2808000" cy="3179400"/>
          </a:xfrm>
          <a:prstGeom prst="rect"/>
          <a:noFill/>
          <a:ln>
            <a:noFill/>
          </a:ln>
        </p:spPr>
        <p:txBody>
          <a:bodyPr anchor="t" anchorCtr="0" bIns="91425" lIns="91425" rIns="91425" spcFirstLastPara="1" tIns="91425" wrap="square">
            <a:noAutofit/>
          </a:bodyPr>
          <a:lstStyle>
            <a:lvl1pPr algn="l" indent="-304793" lvl="0" marL="457189">
              <a:lnSpc>
                <a:spcPct val="115000"/>
              </a:lnSpc>
              <a:spcBef>
                <a:spcPts val="0"/>
              </a:spcBef>
              <a:spcAft>
                <a:spcPts val="0"/>
              </a:spcAft>
              <a:buSzPts val="1200"/>
              <a:buChar char="●"/>
              <a:defRPr sz="1200"/>
            </a:lvl1pPr>
            <a:lvl2pPr algn="l" indent="-304793" lvl="1" marL="914378">
              <a:lnSpc>
                <a:spcPct val="115000"/>
              </a:lnSpc>
              <a:spcBef>
                <a:spcPts val="1600"/>
              </a:spcBef>
              <a:spcAft>
                <a:spcPts val="0"/>
              </a:spcAft>
              <a:buSzPts val="1200"/>
              <a:buChar char="○"/>
              <a:defRPr sz="1200"/>
            </a:lvl2pPr>
            <a:lvl3pPr algn="l" indent="-304793" lvl="2" marL="1371566">
              <a:lnSpc>
                <a:spcPct val="115000"/>
              </a:lnSpc>
              <a:spcBef>
                <a:spcPts val="1600"/>
              </a:spcBef>
              <a:spcAft>
                <a:spcPts val="0"/>
              </a:spcAft>
              <a:buSzPts val="1200"/>
              <a:buChar char="■"/>
              <a:defRPr sz="1200"/>
            </a:lvl3pPr>
            <a:lvl4pPr algn="l" indent="-304793" lvl="3" marL="1828754">
              <a:lnSpc>
                <a:spcPct val="115000"/>
              </a:lnSpc>
              <a:spcBef>
                <a:spcPts val="1600"/>
              </a:spcBef>
              <a:spcAft>
                <a:spcPts val="0"/>
              </a:spcAft>
              <a:buSzPts val="1200"/>
              <a:buChar char="●"/>
              <a:defRPr sz="1200"/>
            </a:lvl4pPr>
            <a:lvl5pPr algn="l" indent="-304793" lvl="4" marL="2285943">
              <a:lnSpc>
                <a:spcPct val="115000"/>
              </a:lnSpc>
              <a:spcBef>
                <a:spcPts val="1600"/>
              </a:spcBef>
              <a:spcAft>
                <a:spcPts val="0"/>
              </a:spcAft>
              <a:buSzPts val="1200"/>
              <a:buChar char="○"/>
              <a:defRPr sz="1200"/>
            </a:lvl5pPr>
            <a:lvl6pPr algn="l" indent="-304793" lvl="5" marL="2743132">
              <a:lnSpc>
                <a:spcPct val="115000"/>
              </a:lnSpc>
              <a:spcBef>
                <a:spcPts val="1600"/>
              </a:spcBef>
              <a:spcAft>
                <a:spcPts val="0"/>
              </a:spcAft>
              <a:buSzPts val="1200"/>
              <a:buChar char="■"/>
              <a:defRPr sz="1200"/>
            </a:lvl6pPr>
            <a:lvl7pPr algn="l" indent="-304793" lvl="6" marL="3200320">
              <a:lnSpc>
                <a:spcPct val="115000"/>
              </a:lnSpc>
              <a:spcBef>
                <a:spcPts val="1600"/>
              </a:spcBef>
              <a:spcAft>
                <a:spcPts val="0"/>
              </a:spcAft>
              <a:buSzPts val="1200"/>
              <a:buChar char="●"/>
              <a:defRPr sz="1200"/>
            </a:lvl7pPr>
            <a:lvl8pPr algn="l" indent="-304793" lvl="7" marL="3657509">
              <a:lnSpc>
                <a:spcPct val="115000"/>
              </a:lnSpc>
              <a:spcBef>
                <a:spcPts val="1600"/>
              </a:spcBef>
              <a:spcAft>
                <a:spcPts val="0"/>
              </a:spcAft>
              <a:buSzPts val="1200"/>
              <a:buChar char="○"/>
              <a:defRPr sz="1200"/>
            </a:lvl8pPr>
            <a:lvl9pPr algn="l" indent="-304793" lvl="8" marL="4114697">
              <a:lnSpc>
                <a:spcPct val="115000"/>
              </a:lnSpc>
              <a:spcBef>
                <a:spcPts val="1600"/>
              </a:spcBef>
              <a:spcAft>
                <a:spcPts val="1600"/>
              </a:spcAft>
              <a:buSzPts val="1200"/>
              <a:buChar char="■"/>
              <a:defRPr sz="1200"/>
            </a:lvl9pPr>
          </a:lstStyle>
          <a:p/>
        </p:txBody>
      </p:sp>
      <p:sp>
        <p:nvSpPr>
          <p:cNvPr id="1048661" name="Google Shape;31;p30"/>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77" name="Shape 20"/>
        <p:cNvGrpSpPr/>
        <p:nvPr/>
      </p:nvGrpSpPr>
      <p:grpSpPr>
        <a:xfrm>
          <a:off x="0" y="0"/>
          <a:ext cx="0" cy="0"/>
          <a:chOff x="0" y="0"/>
          <a:chExt cx="0" cy="0"/>
        </a:xfrm>
      </p:grpSpPr>
      <p:sp>
        <p:nvSpPr>
          <p:cNvPr id="1048662" name="Google Shape;21;p28"/>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a:lnSpc>
                <a:spcPct val="100000"/>
              </a:lnSpc>
              <a:spcBef>
                <a:spcPts val="0"/>
              </a:spcBef>
              <a:spcAft>
                <a:spcPts val="0"/>
              </a:spcAft>
              <a:buSzPts val="2800"/>
              <a:buNone/>
            </a:lvl1pPr>
            <a:lvl2pPr algn="l" lvl="1">
              <a:lnSpc>
                <a:spcPct val="100000"/>
              </a:lnSpc>
              <a:spcBef>
                <a:spcPts val="0"/>
              </a:spcBef>
              <a:spcAft>
                <a:spcPts val="0"/>
              </a:spcAft>
              <a:buSzPts val="2800"/>
              <a:buNone/>
            </a:lvl2pPr>
            <a:lvl3pPr algn="l" lvl="2">
              <a:lnSpc>
                <a:spcPct val="100000"/>
              </a:lnSpc>
              <a:spcBef>
                <a:spcPts val="0"/>
              </a:spcBef>
              <a:spcAft>
                <a:spcPts val="0"/>
              </a:spcAft>
              <a:buSzPts val="2800"/>
              <a:buNone/>
            </a:lvl3pPr>
            <a:lvl4pPr algn="l" lvl="3">
              <a:lnSpc>
                <a:spcPct val="100000"/>
              </a:lnSpc>
              <a:spcBef>
                <a:spcPts val="0"/>
              </a:spcBef>
              <a:spcAft>
                <a:spcPts val="0"/>
              </a:spcAft>
              <a:buSzPts val="2800"/>
              <a:buNone/>
            </a:lvl4pPr>
            <a:lvl5pPr algn="l" lvl="4">
              <a:lnSpc>
                <a:spcPct val="100000"/>
              </a:lnSpc>
              <a:spcBef>
                <a:spcPts val="0"/>
              </a:spcBef>
              <a:spcAft>
                <a:spcPts val="0"/>
              </a:spcAft>
              <a:buSzPts val="2800"/>
              <a:buNone/>
            </a:lvl5pPr>
            <a:lvl6pPr algn="l" lvl="5">
              <a:lnSpc>
                <a:spcPct val="100000"/>
              </a:lnSpc>
              <a:spcBef>
                <a:spcPts val="0"/>
              </a:spcBef>
              <a:spcAft>
                <a:spcPts val="0"/>
              </a:spcAft>
              <a:buSzPts val="2800"/>
              <a:buNone/>
            </a:lvl6pPr>
            <a:lvl7pPr algn="l" lvl="6">
              <a:lnSpc>
                <a:spcPct val="100000"/>
              </a:lnSpc>
              <a:spcBef>
                <a:spcPts val="0"/>
              </a:spcBef>
              <a:spcAft>
                <a:spcPts val="0"/>
              </a:spcAft>
              <a:buSzPts val="2800"/>
              <a:buNone/>
            </a:lvl7pPr>
            <a:lvl8pPr algn="l" lvl="7">
              <a:lnSpc>
                <a:spcPct val="100000"/>
              </a:lnSpc>
              <a:spcBef>
                <a:spcPts val="0"/>
              </a:spcBef>
              <a:spcAft>
                <a:spcPts val="0"/>
              </a:spcAft>
              <a:buSzPts val="2800"/>
              <a:buNone/>
            </a:lvl8pPr>
            <a:lvl9pPr algn="l" lvl="8">
              <a:lnSpc>
                <a:spcPct val="100000"/>
              </a:lnSpc>
              <a:spcBef>
                <a:spcPts val="0"/>
              </a:spcBef>
              <a:spcAft>
                <a:spcPts val="0"/>
              </a:spcAft>
              <a:buSzPts val="2800"/>
              <a:buNone/>
            </a:lvl9pPr>
          </a:lstStyle>
          <a:p/>
        </p:txBody>
      </p:sp>
      <p:sp>
        <p:nvSpPr>
          <p:cNvPr id="1048663" name="Google Shape;22;p28"/>
          <p:cNvSpPr txBox="1">
            <a:spLocks noGrp="1"/>
          </p:cNvSpPr>
          <p:nvPr>
            <p:ph type="body" idx="1"/>
          </p:nvPr>
        </p:nvSpPr>
        <p:spPr>
          <a:xfrm>
            <a:off x="311700" y="1152475"/>
            <a:ext cx="3999900" cy="3416400"/>
          </a:xfrm>
          <a:prstGeom prst="rect"/>
          <a:noFill/>
          <a:ln>
            <a:noFill/>
          </a:ln>
        </p:spPr>
        <p:txBody>
          <a:bodyPr anchor="t" anchorCtr="0" bIns="91425" lIns="91425" rIns="91425" spcFirstLastPara="1" tIns="91425" wrap="square">
            <a:noAutofit/>
          </a:bodyPr>
          <a:lstStyle>
            <a:lvl1pPr algn="l" indent="-317500" lvl="0" marL="457200">
              <a:lnSpc>
                <a:spcPct val="115000"/>
              </a:lnSpc>
              <a:spcBef>
                <a:spcPts val="0"/>
              </a:spcBef>
              <a:spcAft>
                <a:spcPts val="0"/>
              </a:spcAft>
              <a:buSzPts val="1400"/>
              <a:buChar char="●"/>
              <a:defRPr sz="14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664" name="Google Shape;23;p28"/>
          <p:cNvSpPr txBox="1">
            <a:spLocks noGrp="1"/>
          </p:cNvSpPr>
          <p:nvPr>
            <p:ph type="body" idx="2"/>
          </p:nvPr>
        </p:nvSpPr>
        <p:spPr>
          <a:xfrm>
            <a:off x="4832400" y="1152475"/>
            <a:ext cx="3999900" cy="3416400"/>
          </a:xfrm>
          <a:prstGeom prst="rect"/>
          <a:noFill/>
          <a:ln>
            <a:noFill/>
          </a:ln>
        </p:spPr>
        <p:txBody>
          <a:bodyPr anchor="t" anchorCtr="0" bIns="91425" lIns="91425" rIns="91425" spcFirstLastPara="1" tIns="91425" wrap="square">
            <a:noAutofit/>
          </a:bodyPr>
          <a:lstStyle>
            <a:lvl1pPr algn="l" indent="-317500" lvl="0" marL="457200">
              <a:lnSpc>
                <a:spcPct val="115000"/>
              </a:lnSpc>
              <a:spcBef>
                <a:spcPts val="0"/>
              </a:spcBef>
              <a:spcAft>
                <a:spcPts val="0"/>
              </a:spcAft>
              <a:buSzPts val="1400"/>
              <a:buChar char="●"/>
              <a:defRPr sz="14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665" name="Google Shape;24;p28"/>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78" name="Shape 28"/>
        <p:cNvGrpSpPr/>
        <p:nvPr/>
      </p:nvGrpSpPr>
      <p:grpSpPr>
        <a:xfrm>
          <a:off x="0" y="0"/>
          <a:ext cx="0" cy="0"/>
          <a:chOff x="0" y="0"/>
          <a:chExt cx="0" cy="0"/>
        </a:xfrm>
      </p:grpSpPr>
      <p:sp>
        <p:nvSpPr>
          <p:cNvPr id="1048666" name="Google Shape;29;p30"/>
          <p:cNvSpPr txBox="1">
            <a:spLocks noGrp="1"/>
          </p:cNvSpPr>
          <p:nvPr>
            <p:ph type="title"/>
          </p:nvPr>
        </p:nvSpPr>
        <p:spPr>
          <a:xfrm>
            <a:off x="311700" y="555600"/>
            <a:ext cx="2808000" cy="755700"/>
          </a:xfrm>
          <a:prstGeom prst="rect"/>
          <a:noFill/>
          <a:ln>
            <a:noFill/>
          </a:ln>
        </p:spPr>
        <p:txBody>
          <a:bodyPr anchor="b" anchorCtr="0" bIns="91425" lIns="91425" rIns="91425" spcFirstLastPara="1" tIns="91425" wrap="square">
            <a:noAutofit/>
          </a:bodyPr>
          <a:lstStyle>
            <a:lvl1pPr algn="l" lvl="0">
              <a:lnSpc>
                <a:spcPct val="100000"/>
              </a:lnSpc>
              <a:spcBef>
                <a:spcPts val="0"/>
              </a:spcBef>
              <a:spcAft>
                <a:spcPts val="0"/>
              </a:spcAft>
              <a:buSzPts val="2400"/>
              <a:buNone/>
              <a:defRPr sz="2400"/>
            </a:lvl1pPr>
            <a:lvl2pPr algn="l" lvl="1">
              <a:lnSpc>
                <a:spcPct val="100000"/>
              </a:lnSpc>
              <a:spcBef>
                <a:spcPts val="0"/>
              </a:spcBef>
              <a:spcAft>
                <a:spcPts val="0"/>
              </a:spcAft>
              <a:buSzPts val="2400"/>
              <a:buNone/>
              <a:defRPr sz="2400"/>
            </a:lvl2pPr>
            <a:lvl3pPr algn="l" lvl="2">
              <a:lnSpc>
                <a:spcPct val="100000"/>
              </a:lnSpc>
              <a:spcBef>
                <a:spcPts val="0"/>
              </a:spcBef>
              <a:spcAft>
                <a:spcPts val="0"/>
              </a:spcAft>
              <a:buSzPts val="2400"/>
              <a:buNone/>
              <a:defRPr sz="2400"/>
            </a:lvl3pPr>
            <a:lvl4pPr algn="l" lvl="3">
              <a:lnSpc>
                <a:spcPct val="100000"/>
              </a:lnSpc>
              <a:spcBef>
                <a:spcPts val="0"/>
              </a:spcBef>
              <a:spcAft>
                <a:spcPts val="0"/>
              </a:spcAft>
              <a:buSzPts val="2400"/>
              <a:buNone/>
              <a:defRPr sz="2400"/>
            </a:lvl4pPr>
            <a:lvl5pPr algn="l" lvl="4">
              <a:lnSpc>
                <a:spcPct val="100000"/>
              </a:lnSpc>
              <a:spcBef>
                <a:spcPts val="0"/>
              </a:spcBef>
              <a:spcAft>
                <a:spcPts val="0"/>
              </a:spcAft>
              <a:buSzPts val="2400"/>
              <a:buNone/>
              <a:defRPr sz="2400"/>
            </a:lvl5pPr>
            <a:lvl6pPr algn="l" lvl="5">
              <a:lnSpc>
                <a:spcPct val="100000"/>
              </a:lnSpc>
              <a:spcBef>
                <a:spcPts val="0"/>
              </a:spcBef>
              <a:spcAft>
                <a:spcPts val="0"/>
              </a:spcAft>
              <a:buSzPts val="2400"/>
              <a:buNone/>
              <a:defRPr sz="2400"/>
            </a:lvl6pPr>
            <a:lvl7pPr algn="l" lvl="6">
              <a:lnSpc>
                <a:spcPct val="100000"/>
              </a:lnSpc>
              <a:spcBef>
                <a:spcPts val="0"/>
              </a:spcBef>
              <a:spcAft>
                <a:spcPts val="0"/>
              </a:spcAft>
              <a:buSzPts val="2400"/>
              <a:buNone/>
              <a:defRPr sz="2400"/>
            </a:lvl7pPr>
            <a:lvl8pPr algn="l" lvl="7">
              <a:lnSpc>
                <a:spcPct val="100000"/>
              </a:lnSpc>
              <a:spcBef>
                <a:spcPts val="0"/>
              </a:spcBef>
              <a:spcAft>
                <a:spcPts val="0"/>
              </a:spcAft>
              <a:buSzPts val="2400"/>
              <a:buNone/>
              <a:defRPr sz="2400"/>
            </a:lvl8pPr>
            <a:lvl9pPr algn="l" lvl="8">
              <a:lnSpc>
                <a:spcPct val="100000"/>
              </a:lnSpc>
              <a:spcBef>
                <a:spcPts val="0"/>
              </a:spcBef>
              <a:spcAft>
                <a:spcPts val="0"/>
              </a:spcAft>
              <a:buSzPts val="2400"/>
              <a:buNone/>
              <a:defRPr sz="2400"/>
            </a:lvl9pPr>
          </a:lstStyle>
          <a:p/>
        </p:txBody>
      </p:sp>
      <p:sp>
        <p:nvSpPr>
          <p:cNvPr id="1048667" name="Google Shape;30;p30"/>
          <p:cNvSpPr txBox="1">
            <a:spLocks noGrp="1"/>
          </p:cNvSpPr>
          <p:nvPr>
            <p:ph type="body" idx="1"/>
          </p:nvPr>
        </p:nvSpPr>
        <p:spPr>
          <a:xfrm>
            <a:off x="311700" y="1389600"/>
            <a:ext cx="2808000" cy="3179400"/>
          </a:xfrm>
          <a:prstGeom prst="rect"/>
          <a:noFill/>
          <a:ln>
            <a:noFill/>
          </a:ln>
        </p:spPr>
        <p:txBody>
          <a:bodyPr anchor="t" anchorCtr="0" bIns="91425" lIns="91425" rIns="91425" spcFirstLastPara="1" tIns="91425" wrap="square">
            <a:noAutofit/>
          </a:bodyPr>
          <a:lstStyle>
            <a:lvl1pPr algn="l" indent="-304800" lvl="0" marL="457200">
              <a:lnSpc>
                <a:spcPct val="115000"/>
              </a:lnSpc>
              <a:spcBef>
                <a:spcPts val="0"/>
              </a:spcBef>
              <a:spcAft>
                <a:spcPts val="0"/>
              </a:spcAft>
              <a:buSzPts val="1200"/>
              <a:buChar char="●"/>
              <a:defRPr sz="12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668" name="Google Shape;31;p30"/>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73" name="Shape 32"/>
        <p:cNvGrpSpPr/>
        <p:nvPr/>
      </p:nvGrpSpPr>
      <p:grpSpPr>
        <a:xfrm>
          <a:off x="0" y="0"/>
          <a:ext cx="0" cy="0"/>
          <a:chOff x="0" y="0"/>
          <a:chExt cx="0" cy="0"/>
        </a:xfrm>
      </p:grpSpPr>
      <p:sp>
        <p:nvSpPr>
          <p:cNvPr id="1048654" name="Google Shape;33;p31"/>
          <p:cNvSpPr txBox="1">
            <a:spLocks noGrp="1"/>
          </p:cNvSpPr>
          <p:nvPr>
            <p:ph type="title"/>
          </p:nvPr>
        </p:nvSpPr>
        <p:spPr>
          <a:xfrm>
            <a:off x="490250" y="450150"/>
            <a:ext cx="6367800" cy="4090800"/>
          </a:xfrm>
          <a:prstGeom prst="rect"/>
          <a:noFill/>
          <a:ln>
            <a:noFill/>
          </a:ln>
        </p:spPr>
        <p:txBody>
          <a:bodyPr anchor="ctr" anchorCtr="0" bIns="91425" lIns="91425" rIns="91425" spcFirstLastPara="1" tIns="91425" wrap="square">
            <a:noAutofit/>
          </a:bodyPr>
          <a:lstStyle>
            <a:lvl1pPr algn="l" lvl="0">
              <a:lnSpc>
                <a:spcPct val="100000"/>
              </a:lnSpc>
              <a:spcBef>
                <a:spcPts val="0"/>
              </a:spcBef>
              <a:spcAft>
                <a:spcPts val="0"/>
              </a:spcAft>
              <a:buSzPts val="4800"/>
              <a:buNone/>
              <a:defRPr sz="4800"/>
            </a:lvl1pPr>
            <a:lvl2pPr algn="l" lvl="1">
              <a:lnSpc>
                <a:spcPct val="100000"/>
              </a:lnSpc>
              <a:spcBef>
                <a:spcPts val="0"/>
              </a:spcBef>
              <a:spcAft>
                <a:spcPts val="0"/>
              </a:spcAft>
              <a:buSzPts val="4800"/>
              <a:buNone/>
              <a:defRPr sz="4800"/>
            </a:lvl2pPr>
            <a:lvl3pPr algn="l" lvl="2">
              <a:lnSpc>
                <a:spcPct val="100000"/>
              </a:lnSpc>
              <a:spcBef>
                <a:spcPts val="0"/>
              </a:spcBef>
              <a:spcAft>
                <a:spcPts val="0"/>
              </a:spcAft>
              <a:buSzPts val="4800"/>
              <a:buNone/>
              <a:defRPr sz="4800"/>
            </a:lvl3pPr>
            <a:lvl4pPr algn="l" lvl="3">
              <a:lnSpc>
                <a:spcPct val="100000"/>
              </a:lnSpc>
              <a:spcBef>
                <a:spcPts val="0"/>
              </a:spcBef>
              <a:spcAft>
                <a:spcPts val="0"/>
              </a:spcAft>
              <a:buSzPts val="4800"/>
              <a:buNone/>
              <a:defRPr sz="4800"/>
            </a:lvl4pPr>
            <a:lvl5pPr algn="l" lvl="4">
              <a:lnSpc>
                <a:spcPct val="100000"/>
              </a:lnSpc>
              <a:spcBef>
                <a:spcPts val="0"/>
              </a:spcBef>
              <a:spcAft>
                <a:spcPts val="0"/>
              </a:spcAft>
              <a:buSzPts val="4800"/>
              <a:buNone/>
              <a:defRPr sz="4800"/>
            </a:lvl5pPr>
            <a:lvl6pPr algn="l" lvl="5">
              <a:lnSpc>
                <a:spcPct val="100000"/>
              </a:lnSpc>
              <a:spcBef>
                <a:spcPts val="0"/>
              </a:spcBef>
              <a:spcAft>
                <a:spcPts val="0"/>
              </a:spcAft>
              <a:buSzPts val="4800"/>
              <a:buNone/>
              <a:defRPr sz="4800"/>
            </a:lvl6pPr>
            <a:lvl7pPr algn="l" lvl="6">
              <a:lnSpc>
                <a:spcPct val="100000"/>
              </a:lnSpc>
              <a:spcBef>
                <a:spcPts val="0"/>
              </a:spcBef>
              <a:spcAft>
                <a:spcPts val="0"/>
              </a:spcAft>
              <a:buSzPts val="4800"/>
              <a:buNone/>
              <a:defRPr sz="4800"/>
            </a:lvl7pPr>
            <a:lvl8pPr algn="l" lvl="7">
              <a:lnSpc>
                <a:spcPct val="100000"/>
              </a:lnSpc>
              <a:spcBef>
                <a:spcPts val="0"/>
              </a:spcBef>
              <a:spcAft>
                <a:spcPts val="0"/>
              </a:spcAft>
              <a:buSzPts val="4800"/>
              <a:buNone/>
              <a:defRPr sz="4800"/>
            </a:lvl8pPr>
            <a:lvl9pPr algn="l" lvl="8">
              <a:lnSpc>
                <a:spcPct val="100000"/>
              </a:lnSpc>
              <a:spcBef>
                <a:spcPts val="0"/>
              </a:spcBef>
              <a:spcAft>
                <a:spcPts val="0"/>
              </a:spcAft>
              <a:buSzPts val="4800"/>
              <a:buNone/>
              <a:defRPr sz="4800"/>
            </a:lvl9pPr>
          </a:lstStyle>
          <a:p/>
        </p:txBody>
      </p:sp>
      <p:sp>
        <p:nvSpPr>
          <p:cNvPr id="1048655" name="Google Shape;34;p31"/>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79" name="Shape 35"/>
        <p:cNvGrpSpPr/>
        <p:nvPr/>
      </p:nvGrpSpPr>
      <p:grpSpPr>
        <a:xfrm>
          <a:off x="0" y="0"/>
          <a:ext cx="0" cy="0"/>
          <a:chOff x="0" y="0"/>
          <a:chExt cx="0" cy="0"/>
        </a:xfrm>
      </p:grpSpPr>
      <p:sp>
        <p:nvSpPr>
          <p:cNvPr id="1048669" name="Google Shape;36;p32"/>
          <p:cNvSpPr/>
          <p:nvPr/>
        </p:nvSpPr>
        <p:spPr>
          <a:xfrm>
            <a:off x="4572000" y="-125"/>
            <a:ext cx="4572000" cy="5143500"/>
          </a:xfrm>
          <a:prstGeom prst="rect"/>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Arial"/>
              <a:ea typeface="Arial"/>
              <a:cs typeface="Arial"/>
              <a:sym typeface="Arial"/>
            </a:endParaRPr>
          </a:p>
        </p:txBody>
      </p:sp>
      <p:sp>
        <p:nvSpPr>
          <p:cNvPr id="1048670" name="Google Shape;37;p32"/>
          <p:cNvSpPr txBox="1">
            <a:spLocks noGrp="1"/>
          </p:cNvSpPr>
          <p:nvPr>
            <p:ph type="title"/>
          </p:nvPr>
        </p:nvSpPr>
        <p:spPr>
          <a:xfrm>
            <a:off x="265500" y="1233175"/>
            <a:ext cx="4045200" cy="1482300"/>
          </a:xfrm>
          <a:prstGeom prst="rect"/>
          <a:noFill/>
          <a:ln>
            <a:noFill/>
          </a:ln>
        </p:spPr>
        <p:txBody>
          <a:bodyPr anchor="b" anchorCtr="0" bIns="91425" lIns="91425" rIns="91425" spcFirstLastPara="1" tIns="91425" wrap="square">
            <a:noAutofit/>
          </a:bodyPr>
          <a:lstStyle>
            <a:lvl1pPr algn="ctr" lvl="0">
              <a:lnSpc>
                <a:spcPct val="100000"/>
              </a:lnSpc>
              <a:spcBef>
                <a:spcPts val="0"/>
              </a:spcBef>
              <a:spcAft>
                <a:spcPts val="0"/>
              </a:spcAft>
              <a:buSzPts val="4200"/>
              <a:buNone/>
              <a:defRPr sz="4200"/>
            </a:lvl1pPr>
            <a:lvl2pPr algn="ctr" lvl="1">
              <a:lnSpc>
                <a:spcPct val="100000"/>
              </a:lnSpc>
              <a:spcBef>
                <a:spcPts val="0"/>
              </a:spcBef>
              <a:spcAft>
                <a:spcPts val="0"/>
              </a:spcAft>
              <a:buSzPts val="4200"/>
              <a:buNone/>
              <a:defRPr sz="4200"/>
            </a:lvl2pPr>
            <a:lvl3pPr algn="ctr" lvl="2">
              <a:lnSpc>
                <a:spcPct val="100000"/>
              </a:lnSpc>
              <a:spcBef>
                <a:spcPts val="0"/>
              </a:spcBef>
              <a:spcAft>
                <a:spcPts val="0"/>
              </a:spcAft>
              <a:buSzPts val="4200"/>
              <a:buNone/>
              <a:defRPr sz="4200"/>
            </a:lvl3pPr>
            <a:lvl4pPr algn="ctr" lvl="3">
              <a:lnSpc>
                <a:spcPct val="100000"/>
              </a:lnSpc>
              <a:spcBef>
                <a:spcPts val="0"/>
              </a:spcBef>
              <a:spcAft>
                <a:spcPts val="0"/>
              </a:spcAft>
              <a:buSzPts val="4200"/>
              <a:buNone/>
              <a:defRPr sz="4200"/>
            </a:lvl4pPr>
            <a:lvl5pPr algn="ctr" lvl="4">
              <a:lnSpc>
                <a:spcPct val="100000"/>
              </a:lnSpc>
              <a:spcBef>
                <a:spcPts val="0"/>
              </a:spcBef>
              <a:spcAft>
                <a:spcPts val="0"/>
              </a:spcAft>
              <a:buSzPts val="4200"/>
              <a:buNone/>
              <a:defRPr sz="4200"/>
            </a:lvl5pPr>
            <a:lvl6pPr algn="ctr" lvl="5">
              <a:lnSpc>
                <a:spcPct val="100000"/>
              </a:lnSpc>
              <a:spcBef>
                <a:spcPts val="0"/>
              </a:spcBef>
              <a:spcAft>
                <a:spcPts val="0"/>
              </a:spcAft>
              <a:buSzPts val="4200"/>
              <a:buNone/>
              <a:defRPr sz="4200"/>
            </a:lvl6pPr>
            <a:lvl7pPr algn="ctr" lvl="6">
              <a:lnSpc>
                <a:spcPct val="100000"/>
              </a:lnSpc>
              <a:spcBef>
                <a:spcPts val="0"/>
              </a:spcBef>
              <a:spcAft>
                <a:spcPts val="0"/>
              </a:spcAft>
              <a:buSzPts val="4200"/>
              <a:buNone/>
              <a:defRPr sz="4200"/>
            </a:lvl7pPr>
            <a:lvl8pPr algn="ctr" lvl="7">
              <a:lnSpc>
                <a:spcPct val="100000"/>
              </a:lnSpc>
              <a:spcBef>
                <a:spcPts val="0"/>
              </a:spcBef>
              <a:spcAft>
                <a:spcPts val="0"/>
              </a:spcAft>
              <a:buSzPts val="4200"/>
              <a:buNone/>
              <a:defRPr sz="4200"/>
            </a:lvl8pPr>
            <a:lvl9pPr algn="ctr" lvl="8">
              <a:lnSpc>
                <a:spcPct val="100000"/>
              </a:lnSpc>
              <a:spcBef>
                <a:spcPts val="0"/>
              </a:spcBef>
              <a:spcAft>
                <a:spcPts val="0"/>
              </a:spcAft>
              <a:buSzPts val="4200"/>
              <a:buNone/>
              <a:defRPr sz="4200"/>
            </a:lvl9pPr>
          </a:lstStyle>
          <a:p/>
        </p:txBody>
      </p:sp>
      <p:sp>
        <p:nvSpPr>
          <p:cNvPr id="1048671" name="Google Shape;38;p32"/>
          <p:cNvSpPr txBox="1">
            <a:spLocks noGrp="1"/>
          </p:cNvSpPr>
          <p:nvPr>
            <p:ph type="subTitle" idx="1"/>
          </p:nvPr>
        </p:nvSpPr>
        <p:spPr>
          <a:xfrm>
            <a:off x="265500" y="2803075"/>
            <a:ext cx="4045200" cy="1235100"/>
          </a:xfrm>
          <a:prstGeom prst="rect"/>
          <a:noFill/>
          <a:ln>
            <a:noFill/>
          </a:ln>
        </p:spPr>
        <p:txBody>
          <a:bodyPr anchor="t" anchorCtr="0" bIns="91425" lIns="91425" rIns="91425" spcFirstLastPara="1" tIns="91425" wrap="square">
            <a:noAutofit/>
          </a:bodyPr>
          <a:lstStyle>
            <a:lvl1pPr algn="ctr" lvl="0">
              <a:lnSpc>
                <a:spcPct val="100000"/>
              </a:lnSpc>
              <a:spcBef>
                <a:spcPts val="0"/>
              </a:spcBef>
              <a:spcAft>
                <a:spcPts val="0"/>
              </a:spcAft>
              <a:buSzPts val="2100"/>
              <a:buNone/>
              <a:defRPr sz="2100"/>
            </a:lvl1pPr>
            <a:lvl2pPr algn="ctr" lvl="1">
              <a:lnSpc>
                <a:spcPct val="100000"/>
              </a:lnSpc>
              <a:spcBef>
                <a:spcPts val="0"/>
              </a:spcBef>
              <a:spcAft>
                <a:spcPts val="0"/>
              </a:spcAft>
              <a:buSzPts val="2100"/>
              <a:buNone/>
              <a:defRPr sz="2100"/>
            </a:lvl2pPr>
            <a:lvl3pPr algn="ctr" lvl="2">
              <a:lnSpc>
                <a:spcPct val="100000"/>
              </a:lnSpc>
              <a:spcBef>
                <a:spcPts val="0"/>
              </a:spcBef>
              <a:spcAft>
                <a:spcPts val="0"/>
              </a:spcAft>
              <a:buSzPts val="2100"/>
              <a:buNone/>
              <a:defRPr sz="2100"/>
            </a:lvl3pPr>
            <a:lvl4pPr algn="ctr" lvl="3">
              <a:lnSpc>
                <a:spcPct val="100000"/>
              </a:lnSpc>
              <a:spcBef>
                <a:spcPts val="0"/>
              </a:spcBef>
              <a:spcAft>
                <a:spcPts val="0"/>
              </a:spcAft>
              <a:buSzPts val="2100"/>
              <a:buNone/>
              <a:defRPr sz="2100"/>
            </a:lvl4pPr>
            <a:lvl5pPr algn="ctr" lvl="4">
              <a:lnSpc>
                <a:spcPct val="100000"/>
              </a:lnSpc>
              <a:spcBef>
                <a:spcPts val="0"/>
              </a:spcBef>
              <a:spcAft>
                <a:spcPts val="0"/>
              </a:spcAft>
              <a:buSzPts val="2100"/>
              <a:buNone/>
              <a:defRPr sz="2100"/>
            </a:lvl5pPr>
            <a:lvl6pPr algn="ctr" lvl="5">
              <a:lnSpc>
                <a:spcPct val="100000"/>
              </a:lnSpc>
              <a:spcBef>
                <a:spcPts val="0"/>
              </a:spcBef>
              <a:spcAft>
                <a:spcPts val="0"/>
              </a:spcAft>
              <a:buSzPts val="2100"/>
              <a:buNone/>
              <a:defRPr sz="2100"/>
            </a:lvl6pPr>
            <a:lvl7pPr algn="ctr" lvl="6">
              <a:lnSpc>
                <a:spcPct val="100000"/>
              </a:lnSpc>
              <a:spcBef>
                <a:spcPts val="0"/>
              </a:spcBef>
              <a:spcAft>
                <a:spcPts val="0"/>
              </a:spcAft>
              <a:buSzPts val="2100"/>
              <a:buNone/>
              <a:defRPr sz="2100"/>
            </a:lvl7pPr>
            <a:lvl8pPr algn="ctr" lvl="7">
              <a:lnSpc>
                <a:spcPct val="100000"/>
              </a:lnSpc>
              <a:spcBef>
                <a:spcPts val="0"/>
              </a:spcBef>
              <a:spcAft>
                <a:spcPts val="0"/>
              </a:spcAft>
              <a:buSzPts val="2100"/>
              <a:buNone/>
              <a:defRPr sz="2100"/>
            </a:lvl8pPr>
            <a:lvl9pPr algn="ctr" lvl="8">
              <a:lnSpc>
                <a:spcPct val="100000"/>
              </a:lnSpc>
              <a:spcBef>
                <a:spcPts val="0"/>
              </a:spcBef>
              <a:spcAft>
                <a:spcPts val="0"/>
              </a:spcAft>
              <a:buSzPts val="2100"/>
              <a:buNone/>
              <a:defRPr sz="2100"/>
            </a:lvl9pPr>
          </a:lstStyle>
          <a:p/>
        </p:txBody>
      </p:sp>
      <p:sp>
        <p:nvSpPr>
          <p:cNvPr id="1048672" name="Google Shape;39;p32"/>
          <p:cNvSpPr txBox="1">
            <a:spLocks noGrp="1"/>
          </p:cNvSpPr>
          <p:nvPr>
            <p:ph type="body" idx="2"/>
          </p:nvPr>
        </p:nvSpPr>
        <p:spPr>
          <a:xfrm>
            <a:off x="4939500" y="724075"/>
            <a:ext cx="3837000" cy="3695100"/>
          </a:xfrm>
          <a:prstGeom prst="rect"/>
          <a:noFill/>
          <a:ln>
            <a:noFill/>
          </a:ln>
        </p:spPr>
        <p:txBody>
          <a:bodyPr anchor="ctr" anchorCtr="0" bIns="91425" lIns="91425" rIns="91425" spcFirstLastPara="1" tIns="91425" wrap="square">
            <a:noAutofit/>
          </a:bodyPr>
          <a:lstStyle>
            <a:lvl1pPr algn="l" indent="-342892" lvl="0" marL="457189">
              <a:lnSpc>
                <a:spcPct val="115000"/>
              </a:lnSpc>
              <a:spcBef>
                <a:spcPts val="0"/>
              </a:spcBef>
              <a:spcAft>
                <a:spcPts val="0"/>
              </a:spcAft>
              <a:buSzPts val="1800"/>
              <a:buChar char="●"/>
            </a:lvl1pPr>
            <a:lvl2pPr algn="l" indent="-317492" lvl="1" marL="914378">
              <a:lnSpc>
                <a:spcPct val="115000"/>
              </a:lnSpc>
              <a:spcBef>
                <a:spcPts val="1600"/>
              </a:spcBef>
              <a:spcAft>
                <a:spcPts val="0"/>
              </a:spcAft>
              <a:buSzPts val="1400"/>
              <a:buChar char="○"/>
            </a:lvl2pPr>
            <a:lvl3pPr algn="l" indent="-317492" lvl="2" marL="1371566">
              <a:lnSpc>
                <a:spcPct val="115000"/>
              </a:lnSpc>
              <a:spcBef>
                <a:spcPts val="1600"/>
              </a:spcBef>
              <a:spcAft>
                <a:spcPts val="0"/>
              </a:spcAft>
              <a:buSzPts val="1400"/>
              <a:buChar char="■"/>
            </a:lvl3pPr>
            <a:lvl4pPr algn="l" indent="-317492" lvl="3" marL="1828754">
              <a:lnSpc>
                <a:spcPct val="115000"/>
              </a:lnSpc>
              <a:spcBef>
                <a:spcPts val="1600"/>
              </a:spcBef>
              <a:spcAft>
                <a:spcPts val="0"/>
              </a:spcAft>
              <a:buSzPts val="1400"/>
              <a:buChar char="●"/>
            </a:lvl4pPr>
            <a:lvl5pPr algn="l" indent="-317492" lvl="4" marL="2285943">
              <a:lnSpc>
                <a:spcPct val="115000"/>
              </a:lnSpc>
              <a:spcBef>
                <a:spcPts val="1600"/>
              </a:spcBef>
              <a:spcAft>
                <a:spcPts val="0"/>
              </a:spcAft>
              <a:buSzPts val="1400"/>
              <a:buChar char="○"/>
            </a:lvl5pPr>
            <a:lvl6pPr algn="l" indent="-317492" lvl="5" marL="2743132">
              <a:lnSpc>
                <a:spcPct val="115000"/>
              </a:lnSpc>
              <a:spcBef>
                <a:spcPts val="1600"/>
              </a:spcBef>
              <a:spcAft>
                <a:spcPts val="0"/>
              </a:spcAft>
              <a:buSzPts val="1400"/>
              <a:buChar char="■"/>
            </a:lvl6pPr>
            <a:lvl7pPr algn="l" indent="-317492" lvl="6" marL="3200320">
              <a:lnSpc>
                <a:spcPct val="115000"/>
              </a:lnSpc>
              <a:spcBef>
                <a:spcPts val="1600"/>
              </a:spcBef>
              <a:spcAft>
                <a:spcPts val="0"/>
              </a:spcAft>
              <a:buSzPts val="1400"/>
              <a:buChar char="●"/>
            </a:lvl7pPr>
            <a:lvl8pPr algn="l" indent="-317492" lvl="7" marL="3657509">
              <a:lnSpc>
                <a:spcPct val="115000"/>
              </a:lnSpc>
              <a:spcBef>
                <a:spcPts val="1600"/>
              </a:spcBef>
              <a:spcAft>
                <a:spcPts val="0"/>
              </a:spcAft>
              <a:buSzPts val="1400"/>
              <a:buChar char="○"/>
            </a:lvl8pPr>
            <a:lvl9pPr algn="l" indent="-317492" lvl="8" marL="4114697">
              <a:lnSpc>
                <a:spcPct val="115000"/>
              </a:lnSpc>
              <a:spcBef>
                <a:spcPts val="1600"/>
              </a:spcBef>
              <a:spcAft>
                <a:spcPts val="1600"/>
              </a:spcAft>
              <a:buSzPts val="1400"/>
              <a:buChar char="■"/>
            </a:lvl9pPr>
          </a:lstStyle>
          <a:p/>
        </p:txBody>
      </p:sp>
      <p:sp>
        <p:nvSpPr>
          <p:cNvPr id="1048673" name="Google Shape;40;p32"/>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80" name="Shape 41"/>
        <p:cNvGrpSpPr/>
        <p:nvPr/>
      </p:nvGrpSpPr>
      <p:grpSpPr>
        <a:xfrm>
          <a:off x="0" y="0"/>
          <a:ext cx="0" cy="0"/>
          <a:chOff x="0" y="0"/>
          <a:chExt cx="0" cy="0"/>
        </a:xfrm>
      </p:grpSpPr>
      <p:sp>
        <p:nvSpPr>
          <p:cNvPr id="1048674" name="Google Shape;42;p33"/>
          <p:cNvSpPr txBox="1">
            <a:spLocks noGrp="1"/>
          </p:cNvSpPr>
          <p:nvPr>
            <p:ph type="body" idx="1"/>
          </p:nvPr>
        </p:nvSpPr>
        <p:spPr>
          <a:xfrm>
            <a:off x="311700" y="4230575"/>
            <a:ext cx="5998800" cy="605100"/>
          </a:xfrm>
          <a:prstGeom prst="rect"/>
          <a:noFill/>
          <a:ln>
            <a:noFill/>
          </a:ln>
        </p:spPr>
        <p:txBody>
          <a:bodyPr anchor="ctr" anchorCtr="0" bIns="91425" lIns="91425" rIns="91425" spcFirstLastPara="1" tIns="91425" wrap="square">
            <a:noAutofit/>
          </a:bodyPr>
          <a:lstStyle>
            <a:lvl1pPr algn="l" indent="-228594" lvl="0" marL="457189">
              <a:lnSpc>
                <a:spcPct val="100000"/>
              </a:lnSpc>
              <a:spcBef>
                <a:spcPts val="0"/>
              </a:spcBef>
              <a:spcAft>
                <a:spcPts val="0"/>
              </a:spcAft>
              <a:buSzPts val="1800"/>
              <a:buNone/>
            </a:lvl1pPr>
          </a:lstStyle>
          <a:p/>
        </p:txBody>
      </p:sp>
      <p:sp>
        <p:nvSpPr>
          <p:cNvPr id="1048675" name="Google Shape;43;p33"/>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74" name="Shape 48"/>
        <p:cNvGrpSpPr/>
        <p:nvPr/>
      </p:nvGrpSpPr>
      <p:grpSpPr>
        <a:xfrm>
          <a:off x="0" y="0"/>
          <a:ext cx="0" cy="0"/>
          <a:chOff x="0" y="0"/>
          <a:chExt cx="0" cy="0"/>
        </a:xfrm>
      </p:grpSpPr>
      <p:sp>
        <p:nvSpPr>
          <p:cNvPr id="1048656" name="Google Shape;49;p35"/>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image" Target="../media/image1.png"/><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2" name="Shape 5"/>
        <p:cNvGrpSpPr/>
        <p:nvPr/>
      </p:nvGrpSpPr>
      <p:grpSpPr>
        <a:xfrm>
          <a:off x="0" y="0"/>
          <a:ext cx="0" cy="0"/>
          <a:chOff x="0" y="0"/>
          <a:chExt cx="0" cy="0"/>
        </a:xfrm>
      </p:grpSpPr>
      <p:sp>
        <p:nvSpPr>
          <p:cNvPr id="1048576" name="Rectangle 5"/>
          <p:cNvSpPr/>
          <p:nvPr userDrawn="1"/>
        </p:nvSpPr>
        <p:spPr>
          <a:xfrm>
            <a:off x="0" y="-2072"/>
            <a:ext cx="7090229" cy="467289"/>
          </a:xfrm>
          <a:prstGeom prst="rect"/>
          <a:solidFill>
            <a:srgbClr val="223366"/>
          </a:solidFill>
          <a:ln>
            <a:solidFill>
              <a:srgbClr val="223366"/>
            </a:solidFill>
          </a:ln>
          <a:effectLst>
            <a:outerShdw algn="ctr" blurRad="50800" dir="5400000" dist="38100"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577" name="Rectangle 7"/>
          <p:cNvSpPr/>
          <p:nvPr userDrawn="1"/>
        </p:nvSpPr>
        <p:spPr>
          <a:xfrm>
            <a:off x="0" y="4935061"/>
            <a:ext cx="9144000" cy="208439"/>
          </a:xfrm>
          <a:prstGeom prst="rect"/>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578" name="TextBox 12"/>
          <p:cNvSpPr txBox="1"/>
          <p:nvPr userDrawn="1"/>
        </p:nvSpPr>
        <p:spPr>
          <a:xfrm>
            <a:off x="132080" y="65687"/>
            <a:ext cx="3883660" cy="338554"/>
          </a:xfrm>
          <a:prstGeom prst="rect"/>
          <a:noFill/>
        </p:spPr>
        <p:txBody>
          <a:bodyPr rtlCol="0" wrap="square">
            <a:spAutoFit/>
          </a:bodyPr>
          <a:p>
            <a:r>
              <a:rPr b="1" dirty="0" sz="1600" lang="en-US">
                <a:solidFill>
                  <a:schemeClr val="bg1"/>
                </a:solidFill>
              </a:rPr>
              <a:t>Face Emotion and Age Detection</a:t>
            </a:r>
          </a:p>
        </p:txBody>
      </p:sp>
      <p:sp>
        <p:nvSpPr>
          <p:cNvPr id="1048579" name="Rectangle 15"/>
          <p:cNvSpPr/>
          <p:nvPr userDrawn="1"/>
        </p:nvSpPr>
        <p:spPr>
          <a:xfrm>
            <a:off x="9027886" y="0"/>
            <a:ext cx="116114" cy="467289"/>
          </a:xfrm>
          <a:prstGeom prst="rect"/>
          <a:solidFill>
            <a:srgbClr val="00B0F0"/>
          </a:solidFill>
          <a:ln>
            <a:noFill/>
          </a:ln>
          <a:effectLst>
            <a:outerShdw algn="ctr" blurRad="50800" dir="5400000" dist="38100"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152" name="Picture 1"/>
          <p:cNvPicPr>
            <a:picLocks noChangeAspect="1"/>
          </p:cNvPicPr>
          <p:nvPr userDrawn="1"/>
        </p:nvPicPr>
        <p:blipFill>
          <a:blip xmlns:r="http://schemas.openxmlformats.org/officeDocument/2006/relationships" r:embed="rId12"/>
          <a:srcRect/>
          <a:stretch>
            <a:fillRect/>
          </a:stretch>
        </p:blipFill>
        <p:spPr>
          <a:xfrm>
            <a:off x="7435308" y="49810"/>
            <a:ext cx="1245494" cy="405088"/>
          </a:xfrm>
          <a:prstGeom prst="rect"/>
        </p:spPr>
      </p:pic>
    </p:spTree>
  </p:cSld>
  <p:clrMap accent1="accent1" accent2="accent2" accent3="accent3" accent4="accent4" accent5="accent5" accent6="accent6" bg1="lt1" bg2="dk2" tx1="dk1" tx2="lt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slideLayout" Target="../slideLayouts/slideLayout11.xml"/><Relationship Id="rId8"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5" name=""/>
        <p:cNvGrpSpPr/>
        <p:nvPr/>
      </p:nvGrpSpPr>
      <p:grpSpPr>
        <a:xfrm>
          <a:off x="0" y="0"/>
          <a:ext cx="0" cy="0"/>
          <a:chOff x="0" y="0"/>
          <a:chExt cx="0" cy="0"/>
        </a:xfrm>
      </p:grpSpPr>
      <p:grpSp>
        <p:nvGrpSpPr>
          <p:cNvPr id="26" name="Group 2"/>
          <p:cNvGrpSpPr/>
          <p:nvPr/>
        </p:nvGrpSpPr>
        <p:grpSpPr>
          <a:xfrm>
            <a:off x="-35560" y="-5989"/>
            <a:ext cx="9215120" cy="5231678"/>
            <a:chOff x="-13523" y="-66567"/>
            <a:chExt cx="9215120" cy="5231678"/>
          </a:xfrm>
        </p:grpSpPr>
        <p:pic>
          <p:nvPicPr>
            <p:cNvPr id="2097153" name="Picture 3" descr="A blue circle with icons and circles  Description automatically generated with medium confidence"/>
            <p:cNvPicPr>
              <a:picLocks noChangeAspect="1"/>
            </p:cNvPicPr>
            <p:nvPr/>
          </p:nvPicPr>
          <p:blipFill rotWithShape="1">
            <a:blip xmlns:r="http://schemas.openxmlformats.org/officeDocument/2006/relationships" r:embed="rId1"/>
            <a:srcRect b="15546"/>
            <a:stretch>
              <a:fillRect/>
            </a:stretch>
          </p:blipFill>
          <p:spPr>
            <a:xfrm>
              <a:off x="-10160" y="-66567"/>
              <a:ext cx="9208395" cy="5179723"/>
            </a:xfrm>
            <a:prstGeom prst="rect"/>
          </p:spPr>
        </p:pic>
        <p:sp>
          <p:nvSpPr>
            <p:cNvPr id="1048585" name="Rectangle 5"/>
            <p:cNvSpPr/>
            <p:nvPr/>
          </p:nvSpPr>
          <p:spPr>
            <a:xfrm>
              <a:off x="-13523" y="-59125"/>
              <a:ext cx="9215120" cy="5224236"/>
            </a:xfrm>
            <a:prstGeom prst="rect"/>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dirty="0" lang="en-US"/>
            </a:p>
          </p:txBody>
        </p:sp>
      </p:grpSp>
      <p:sp>
        <p:nvSpPr>
          <p:cNvPr id="1048586" name="Google Shape;61;p13"/>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nvGrpSpPr>
          <p:cNvPr id="27" name="Google Shape;62;p13"/>
          <p:cNvGrpSpPr/>
          <p:nvPr/>
        </p:nvGrpSpPr>
        <p:grpSpPr>
          <a:xfrm>
            <a:off x="1548292" y="982176"/>
            <a:ext cx="6047412" cy="601034"/>
            <a:chOff x="1567263" y="1495382"/>
            <a:chExt cx="6047412" cy="601034"/>
          </a:xfrm>
        </p:grpSpPr>
        <p:pic>
          <p:nvPicPr>
            <p:cNvPr id="2097154" name="Google Shape;63;p13" descr="A close up of a sign  Description automatically generated"/>
            <p:cNvPicPr preferRelativeResize="0">
              <a:picLocks/>
            </p:cNvPicPr>
            <p:nvPr/>
          </p:nvPicPr>
          <p:blipFill rotWithShape="1">
            <a:blip xmlns:r="http://schemas.openxmlformats.org/officeDocument/2006/relationships" r:embed="rId2">
              <a:alphaModFix/>
            </a:blip>
            <a:srcRect/>
            <a:stretch>
              <a:fillRect/>
            </a:stretch>
          </p:blipFill>
          <p:spPr>
            <a:xfrm>
              <a:off x="4755974" y="1620847"/>
              <a:ext cx="1163978" cy="389110"/>
            </a:xfrm>
            <a:prstGeom prst="rect"/>
            <a:noFill/>
            <a:ln>
              <a:noFill/>
            </a:ln>
          </p:spPr>
        </p:pic>
        <p:pic>
          <p:nvPicPr>
            <p:cNvPr id="2097155" name="Google Shape;64;p13"/>
            <p:cNvPicPr preferRelativeResize="0">
              <a:picLocks/>
            </p:cNvPicPr>
            <p:nvPr/>
          </p:nvPicPr>
          <p:blipFill rotWithShape="1">
            <a:blip xmlns:r="http://schemas.openxmlformats.org/officeDocument/2006/relationships" r:embed="rId3">
              <a:alphaModFix/>
            </a:blip>
            <a:srcRect t="20551"/>
            <a:stretch>
              <a:fillRect/>
            </a:stretch>
          </p:blipFill>
          <p:spPr>
            <a:xfrm>
              <a:off x="3675859" y="1608154"/>
              <a:ext cx="787775" cy="414497"/>
            </a:xfrm>
            <a:prstGeom prst="rect"/>
            <a:noFill/>
            <a:ln>
              <a:noFill/>
            </a:ln>
          </p:spPr>
        </p:pic>
        <p:cxnSp>
          <p:nvCxnSpPr>
            <p:cNvPr id="3145728" name="Google Shape;65;p13"/>
            <p:cNvCxnSpPr>
              <a:cxnSpLocks/>
            </p:cNvCxnSpPr>
            <p:nvPr/>
          </p:nvCxnSpPr>
          <p:spPr>
            <a:xfrm>
              <a:off x="4609804" y="1534389"/>
              <a:ext cx="0" cy="562027"/>
            </a:xfrm>
            <a:prstGeom prst="straightConnector1"/>
            <a:noFill/>
            <a:ln w="9525" cap="flat" cmpd="sng">
              <a:solidFill>
                <a:srgbClr val="A5A5A5"/>
              </a:solidFill>
              <a:prstDash val="solid"/>
              <a:round/>
              <a:headEnd type="none" w="sm" len="sm"/>
              <a:tailEnd type="none" w="sm" len="sm"/>
            </a:ln>
          </p:spPr>
        </p:cxnSp>
        <p:cxnSp>
          <p:nvCxnSpPr>
            <p:cNvPr id="3145729" name="Google Shape;66;p13"/>
            <p:cNvCxnSpPr>
              <a:cxnSpLocks/>
            </p:cNvCxnSpPr>
            <p:nvPr/>
          </p:nvCxnSpPr>
          <p:spPr>
            <a:xfrm>
              <a:off x="6066122" y="1534389"/>
              <a:ext cx="0" cy="562027"/>
            </a:xfrm>
            <a:prstGeom prst="straightConnector1"/>
            <a:noFill/>
            <a:ln w="9525" cap="flat" cmpd="sng">
              <a:solidFill>
                <a:srgbClr val="A5A5A5"/>
              </a:solidFill>
              <a:prstDash val="solid"/>
              <a:round/>
              <a:headEnd type="none" w="sm" len="sm"/>
              <a:tailEnd type="none" w="sm" len="sm"/>
            </a:ln>
          </p:spPr>
        </p:cxnSp>
        <p:pic>
          <p:nvPicPr>
            <p:cNvPr id="2097156" name="Google Shape;67;p13"/>
            <p:cNvPicPr preferRelativeResize="0">
              <a:picLocks/>
            </p:cNvPicPr>
            <p:nvPr/>
          </p:nvPicPr>
          <p:blipFill rotWithShape="1">
            <a:blip xmlns:r="http://schemas.openxmlformats.org/officeDocument/2006/relationships" r:embed="rId4">
              <a:alphaModFix/>
            </a:blip>
            <a:srcRect/>
            <a:stretch>
              <a:fillRect/>
            </a:stretch>
          </p:blipFill>
          <p:spPr>
            <a:xfrm>
              <a:off x="6212294" y="1633695"/>
              <a:ext cx="1402381" cy="363414"/>
            </a:xfrm>
            <a:prstGeom prst="rect"/>
            <a:noFill/>
            <a:ln>
              <a:noFill/>
            </a:ln>
          </p:spPr>
        </p:pic>
        <p:cxnSp>
          <p:nvCxnSpPr>
            <p:cNvPr id="3145730" name="Google Shape;68;p13"/>
            <p:cNvCxnSpPr>
              <a:cxnSpLocks/>
            </p:cNvCxnSpPr>
            <p:nvPr/>
          </p:nvCxnSpPr>
          <p:spPr>
            <a:xfrm>
              <a:off x="3529689" y="1534389"/>
              <a:ext cx="0" cy="562027"/>
            </a:xfrm>
            <a:prstGeom prst="straightConnector1"/>
            <a:noFill/>
            <a:ln w="9525" cap="flat" cmpd="sng">
              <a:solidFill>
                <a:srgbClr val="A5A5A5"/>
              </a:solidFill>
              <a:prstDash val="solid"/>
              <a:round/>
              <a:headEnd type="none" w="sm" len="sm"/>
              <a:tailEnd type="none" w="sm" len="sm"/>
            </a:ln>
          </p:spPr>
        </p:cxnSp>
        <p:pic>
          <p:nvPicPr>
            <p:cNvPr id="2097157" name="Google Shape;69;p13" descr="A blue and black text  Description automatically generated"/>
            <p:cNvPicPr preferRelativeResize="0">
              <a:picLocks/>
            </p:cNvPicPr>
            <p:nvPr/>
          </p:nvPicPr>
          <p:blipFill rotWithShape="1">
            <a:blip xmlns:r="http://schemas.openxmlformats.org/officeDocument/2006/relationships" r:embed="rId5">
              <a:alphaModFix/>
            </a:blip>
            <a:srcRect/>
            <a:stretch>
              <a:fillRect/>
            </a:stretch>
          </p:blipFill>
          <p:spPr>
            <a:xfrm>
              <a:off x="1567263" y="1495382"/>
              <a:ext cx="1816256" cy="454064"/>
            </a:xfrm>
            <a:prstGeom prst="rect"/>
            <a:noFill/>
            <a:ln>
              <a:noFill/>
            </a:ln>
          </p:spPr>
        </p:pic>
      </p:grpSp>
      <p:sp>
        <p:nvSpPr>
          <p:cNvPr id="1048587" name="Google Shape;70;p13"/>
          <p:cNvSpPr txBox="1"/>
          <p:nvPr/>
        </p:nvSpPr>
        <p:spPr>
          <a:xfrm>
            <a:off x="1199820" y="3962705"/>
            <a:ext cx="1456920" cy="276959"/>
          </a:xfrm>
          <a:prstGeom prst="rect"/>
          <a:noFill/>
          <a:ln>
            <a:noFill/>
          </a:ln>
        </p:spPr>
        <p:txBody>
          <a:bodyPr anchor="t" anchorCtr="0" bIns="45700" lIns="91425" rIns="91425" spcFirstLastPara="1" tIns="45700" wrap="square">
            <a:spAutoFit/>
          </a:bodyPr>
          <a:p>
            <a:pPr indent="0" lvl="0" marL="0" marR="0" rtl="0">
              <a:lnSpc>
                <a:spcPct val="100000"/>
              </a:lnSpc>
              <a:spcBef>
                <a:spcPts val="0"/>
              </a:spcBef>
              <a:spcAft>
                <a:spcPts val="0"/>
              </a:spcAft>
              <a:buNone/>
            </a:pPr>
            <a:r>
              <a:rPr b="1" dirty="0" sz="1200" lang="en-US">
                <a:solidFill>
                  <a:schemeClr val="bg1">
                    <a:lumMod val="95000"/>
                  </a:schemeClr>
                </a:solidFill>
              </a:rPr>
              <a:t>Student Details </a:t>
            </a:r>
            <a:endParaRPr b="0" cap="none" dirty="0" sz="1200" i="0" lang="en-US" strike="noStrike" u="none">
              <a:solidFill>
                <a:schemeClr val="bg1">
                  <a:lumMod val="95000"/>
                </a:schemeClr>
              </a:solidFill>
              <a:latin typeface="Arial"/>
              <a:ea typeface="Arial"/>
              <a:cs typeface="Arial"/>
              <a:sym typeface="Arial"/>
            </a:endParaRPr>
          </a:p>
        </p:txBody>
      </p:sp>
      <p:sp>
        <p:nvSpPr>
          <p:cNvPr id="1048588" name="Rectangle: Rounded Corners 24"/>
          <p:cNvSpPr/>
          <p:nvPr/>
        </p:nvSpPr>
        <p:spPr>
          <a:xfrm>
            <a:off x="1642823" y="2778126"/>
            <a:ext cx="5858351" cy="934509"/>
          </a:xfrm>
          <a:prstGeom prst="roundRect"/>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r>
              <a:rPr b="1" dirty="0" sz="2000" lang="en-US">
                <a:solidFill>
                  <a:schemeClr val="bg1">
                    <a:lumMod val="95000"/>
                  </a:schemeClr>
                </a:solidFill>
              </a:rPr>
              <a:t>V</a:t>
            </a:r>
            <a:r>
              <a:rPr b="1" dirty="0" sz="2000" lang="en-IN" err="1">
                <a:solidFill>
                  <a:schemeClr val="bg1">
                    <a:lumMod val="95000"/>
                  </a:schemeClr>
                </a:solidFill>
              </a:rPr>
              <a:t>oting</a:t>
            </a:r>
            <a:r>
              <a:rPr b="1" dirty="0" sz="2000" lang="en-IN">
                <a:solidFill>
                  <a:schemeClr val="bg1">
                    <a:lumMod val="95000"/>
                  </a:schemeClr>
                </a:solidFill>
              </a:rPr>
              <a:t> Web Application Using Django Framework</a:t>
            </a:r>
            <a:endParaRPr b="1" dirty="0" sz="2000" lang="en-US">
              <a:solidFill>
                <a:schemeClr val="bg1">
                  <a:lumMod val="95000"/>
                </a:schemeClr>
              </a:solidFill>
            </a:endParaRPr>
          </a:p>
        </p:txBody>
      </p:sp>
      <p:sp>
        <p:nvSpPr>
          <p:cNvPr id="1048589" name="TextBox 26"/>
          <p:cNvSpPr txBox="1"/>
          <p:nvPr/>
        </p:nvSpPr>
        <p:spPr>
          <a:xfrm>
            <a:off x="1199820" y="4211595"/>
            <a:ext cx="4464563" cy="651460"/>
          </a:xfrm>
          <a:prstGeom prst="rect"/>
          <a:noFill/>
        </p:spPr>
        <p:txBody>
          <a:bodyPr wrap="square">
            <a:spAutoFit/>
          </a:bodyPr>
          <a:p>
            <a:pPr lvl="0" marR="0" rtl="0">
              <a:lnSpc>
                <a:spcPct val="100000"/>
              </a:lnSpc>
              <a:spcBef>
                <a:spcPts val="0"/>
              </a:spcBef>
              <a:spcAft>
                <a:spcPts val="200"/>
              </a:spcAft>
            </a:pPr>
            <a:r>
              <a:rPr dirty="0" sz="1100" lang="en-US">
                <a:solidFill>
                  <a:schemeClr val="bg1"/>
                </a:solidFill>
              </a:rPr>
              <a:t>Name: </a:t>
            </a:r>
            <a:r>
              <a:rPr dirty="0" sz="1100" lang="en-US" err="1">
                <a:solidFill>
                  <a:schemeClr val="bg1"/>
                </a:solidFill>
              </a:rPr>
              <a:t>V</a:t>
            </a:r>
            <a:r>
              <a:rPr dirty="0" sz="1100" lang="en-US" err="1">
                <a:solidFill>
                  <a:schemeClr val="bg1"/>
                </a:solidFill>
              </a:rPr>
              <a:t>i</a:t>
            </a:r>
            <a:r>
              <a:rPr dirty="0" sz="1100" lang="en-US" err="1">
                <a:solidFill>
                  <a:schemeClr val="bg1"/>
                </a:solidFill>
              </a:rPr>
              <a:t>s</a:t>
            </a:r>
            <a:r>
              <a:rPr dirty="0" sz="1100" lang="en-US" err="1">
                <a:solidFill>
                  <a:schemeClr val="bg1"/>
                </a:solidFill>
              </a:rPr>
              <a:t>h</a:t>
            </a:r>
            <a:r>
              <a:rPr dirty="0" sz="1100" lang="en-US" err="1">
                <a:solidFill>
                  <a:schemeClr val="bg1"/>
                </a:solidFill>
              </a:rPr>
              <a:t>n</a:t>
            </a:r>
            <a:r>
              <a:rPr dirty="0" sz="1100" lang="en-US" err="1">
                <a:solidFill>
                  <a:schemeClr val="bg1"/>
                </a:solidFill>
              </a:rPr>
              <a:t>u</a:t>
            </a:r>
            <a:r>
              <a:rPr dirty="0" sz="1100" lang="en-US" err="1">
                <a:solidFill>
                  <a:schemeClr val="bg1"/>
                </a:solidFill>
              </a:rPr>
              <a:t>k</a:t>
            </a:r>
            <a:r>
              <a:rPr dirty="0" sz="1100" lang="en-US" err="1">
                <a:solidFill>
                  <a:schemeClr val="bg1"/>
                </a:solidFill>
              </a:rPr>
              <a:t>u</a:t>
            </a:r>
            <a:r>
              <a:rPr dirty="0" sz="1100" lang="en-US" err="1">
                <a:solidFill>
                  <a:schemeClr val="bg1"/>
                </a:solidFill>
              </a:rPr>
              <a:t>m</a:t>
            </a:r>
            <a:r>
              <a:rPr dirty="0" sz="1100" lang="en-US" err="1">
                <a:solidFill>
                  <a:schemeClr val="bg1"/>
                </a:solidFill>
              </a:rPr>
              <a:t>a</a:t>
            </a:r>
            <a:r>
              <a:rPr dirty="0" sz="1100" lang="en-US" err="1">
                <a:solidFill>
                  <a:schemeClr val="bg1"/>
                </a:solidFill>
              </a:rPr>
              <a:t>r</a:t>
            </a:r>
            <a:r>
              <a:rPr dirty="0" sz="1100" lang="en-US" err="1">
                <a:solidFill>
                  <a:schemeClr val="bg1"/>
                </a:solidFill>
              </a:rPr>
              <a:t> </a:t>
            </a:r>
            <a:r>
              <a:rPr dirty="0" sz="1100" lang="en-US" err="1">
                <a:solidFill>
                  <a:schemeClr val="bg1"/>
                </a:solidFill>
              </a:rPr>
              <a:t>B</a:t>
            </a:r>
            <a:endParaRPr altLang="en-US" lang="zh-CN"/>
          </a:p>
          <a:p>
            <a:pPr lvl="0" marR="0" rtl="0">
              <a:lnSpc>
                <a:spcPct val="100000"/>
              </a:lnSpc>
              <a:spcBef>
                <a:spcPts val="0"/>
              </a:spcBef>
              <a:spcAft>
                <a:spcPts val="200"/>
              </a:spcAft>
            </a:pPr>
            <a:r>
              <a:rPr b="0" cap="none" dirty="0" sz="1100" i="0" lang="en-US" strike="noStrike" u="none">
                <a:solidFill>
                  <a:schemeClr val="bg1"/>
                </a:solidFill>
                <a:latin typeface="Arial"/>
                <a:ea typeface="Arial"/>
                <a:cs typeface="Arial"/>
                <a:sym typeface="Arial"/>
              </a:rPr>
              <a:t>NM Id: 9222211040</a:t>
            </a:r>
            <a:r>
              <a:rPr b="0" cap="none" dirty="0" sz="1100" i="0" lang="en-US" strike="noStrike" u="none">
                <a:solidFill>
                  <a:schemeClr val="bg1"/>
                </a:solidFill>
                <a:latin typeface="Arial"/>
                <a:ea typeface="Arial"/>
                <a:cs typeface="Arial"/>
                <a:sym typeface="Arial"/>
              </a:rPr>
              <a:t>5</a:t>
            </a:r>
            <a:r>
              <a:rPr b="0" cap="none" dirty="0" sz="1100" i="0" lang="en-US" strike="noStrike" u="none">
                <a:solidFill>
                  <a:schemeClr val="bg1"/>
                </a:solidFill>
                <a:latin typeface="Arial"/>
                <a:ea typeface="Arial"/>
                <a:cs typeface="Arial"/>
                <a:sym typeface="Arial"/>
              </a:rPr>
              <a:t>3</a:t>
            </a:r>
            <a:endParaRPr altLang="en-US" lang="zh-CN"/>
          </a:p>
          <a:p>
            <a:pPr lvl="0" marR="0" rtl="0">
              <a:lnSpc>
                <a:spcPct val="100000"/>
              </a:lnSpc>
              <a:spcBef>
                <a:spcPts val="0"/>
              </a:spcBef>
              <a:spcAft>
                <a:spcPts val="200"/>
              </a:spcAft>
            </a:pPr>
            <a:r>
              <a:rPr dirty="0" sz="1100" lang="en-US">
                <a:solidFill>
                  <a:schemeClr val="bg1"/>
                </a:solidFill>
              </a:rPr>
              <a:t>College Name : Theni </a:t>
            </a:r>
            <a:r>
              <a:rPr dirty="0" sz="1100" lang="en-US" err="1">
                <a:solidFill>
                  <a:schemeClr val="bg1"/>
                </a:solidFill>
              </a:rPr>
              <a:t>Kammavar</a:t>
            </a:r>
            <a:r>
              <a:rPr dirty="0" sz="1100" lang="en-US">
                <a:solidFill>
                  <a:schemeClr val="bg1"/>
                </a:solidFill>
              </a:rPr>
              <a:t> Sangam College of Technology</a:t>
            </a:r>
            <a:endParaRPr b="0" cap="none" dirty="0" sz="1100" i="0" lang="en-US" strike="noStrike" u="none">
              <a:solidFill>
                <a:schemeClr val="bg1"/>
              </a:solidFill>
              <a:latin typeface="Arial"/>
              <a:ea typeface="Arial"/>
              <a:cs typeface="Arial"/>
              <a:sym typeface="Arial"/>
            </a:endParaRPr>
          </a:p>
        </p:txBody>
      </p:sp>
      <p:cxnSp>
        <p:nvCxnSpPr>
          <p:cNvPr id="3145731" name="Straight Connector 28"/>
          <p:cNvCxnSpPr>
            <a:cxnSpLocks/>
          </p:cNvCxnSpPr>
          <p:nvPr/>
        </p:nvCxnSpPr>
        <p:spPr>
          <a:xfrm flipV="1">
            <a:off x="1122744" y="4194903"/>
            <a:ext cx="4529911" cy="14659"/>
          </a:xfrm>
          <a:prstGeom prst="line"/>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2097158" name="Picture 7"/>
          <p:cNvPicPr>
            <a:picLocks noChangeAspect="1"/>
          </p:cNvPicPr>
          <p:nvPr/>
        </p:nvPicPr>
        <p:blipFill>
          <a:blip xmlns:r="http://schemas.openxmlformats.org/officeDocument/2006/relationships" r:embed="rId6"/>
          <a:stretch>
            <a:fillRect/>
          </a:stretch>
        </p:blipFill>
        <p:spPr>
          <a:xfrm>
            <a:off x="3937210" y="1670103"/>
            <a:ext cx="1443387" cy="1049002"/>
          </a:xfrm>
          <a:prstGeom prst="rec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62" name=""/>
        <p:cNvGrpSpPr/>
        <p:nvPr/>
      </p:nvGrpSpPr>
      <p:grpSpPr>
        <a:xfrm>
          <a:off x="0" y="0"/>
          <a:ext cx="0" cy="0"/>
          <a:chOff x="0" y="0"/>
          <a:chExt cx="0" cy="0"/>
        </a:xfrm>
      </p:grpSpPr>
      <p:sp>
        <p:nvSpPr>
          <p:cNvPr id="1048637" name="Title 1"/>
          <p:cNvSpPr>
            <a:spLocks noGrp="1"/>
          </p:cNvSpPr>
          <p:nvPr>
            <p:ph type="title"/>
          </p:nvPr>
        </p:nvSpPr>
        <p:spPr>
          <a:xfrm>
            <a:off x="-2286000" y="445024"/>
            <a:ext cx="787940" cy="1675323"/>
          </a:xfrm>
        </p:spPr>
        <p:txBody>
          <a:bodyPr/>
          <a:p>
            <a:endParaRPr dirty="0" lang="en-IN"/>
          </a:p>
        </p:txBody>
      </p:sp>
      <p:sp>
        <p:nvSpPr>
          <p:cNvPr id="1048638" name="TextBox 2"/>
          <p:cNvSpPr txBox="1"/>
          <p:nvPr/>
        </p:nvSpPr>
        <p:spPr>
          <a:xfrm>
            <a:off x="77821" y="90793"/>
            <a:ext cx="4494179" cy="307777"/>
          </a:xfrm>
          <a:prstGeom prst="rect"/>
          <a:noFill/>
        </p:spPr>
        <p:txBody>
          <a:bodyPr rtlCol="0" wrap="square">
            <a:spAutoFit/>
          </a:bodyPr>
          <a:p>
            <a:r>
              <a:rPr dirty="0" lang="en-US">
                <a:solidFill>
                  <a:schemeClr val="bg1"/>
                </a:solidFill>
                <a:highlight>
                  <a:srgbClr val="213163"/>
                </a:highlight>
                <a:latin typeface="Söhne"/>
              </a:rPr>
              <a:t>V</a:t>
            </a:r>
            <a:r>
              <a:rPr b="0" dirty="0" i="0" lang="en-US">
                <a:solidFill>
                  <a:schemeClr val="bg1"/>
                </a:solidFill>
                <a:effectLst/>
                <a:highlight>
                  <a:srgbClr val="213163"/>
                </a:highlight>
                <a:latin typeface="Söhne"/>
              </a:rPr>
              <a:t>oting </a:t>
            </a:r>
            <a:r>
              <a:rPr dirty="0" lang="en-US">
                <a:solidFill>
                  <a:schemeClr val="bg1"/>
                </a:solidFill>
                <a:highlight>
                  <a:srgbClr val="213163"/>
                </a:highlight>
                <a:latin typeface="Söhne"/>
              </a:rPr>
              <a:t>W</a:t>
            </a:r>
            <a:r>
              <a:rPr b="0" dirty="0" i="0" lang="en-US">
                <a:solidFill>
                  <a:schemeClr val="bg1"/>
                </a:solidFill>
                <a:effectLst/>
                <a:highlight>
                  <a:srgbClr val="213163"/>
                </a:highlight>
                <a:latin typeface="Söhne"/>
              </a:rPr>
              <a:t>eb </a:t>
            </a:r>
            <a:r>
              <a:rPr dirty="0" lang="en-US">
                <a:solidFill>
                  <a:schemeClr val="bg1"/>
                </a:solidFill>
                <a:highlight>
                  <a:srgbClr val="213163"/>
                </a:highlight>
                <a:latin typeface="Söhne"/>
              </a:rPr>
              <a:t>A</a:t>
            </a:r>
            <a:r>
              <a:rPr b="0" dirty="0" i="0" lang="en-US">
                <a:solidFill>
                  <a:schemeClr val="bg1"/>
                </a:solidFill>
                <a:effectLst/>
                <a:highlight>
                  <a:srgbClr val="213163"/>
                </a:highlight>
                <a:latin typeface="Söhne"/>
              </a:rPr>
              <a:t>pplication </a:t>
            </a:r>
            <a:r>
              <a:rPr dirty="0" lang="en-US">
                <a:solidFill>
                  <a:schemeClr val="bg1"/>
                </a:solidFill>
                <a:highlight>
                  <a:srgbClr val="213163"/>
                </a:highlight>
                <a:latin typeface="Söhne"/>
              </a:rPr>
              <a:t>U</a:t>
            </a:r>
            <a:r>
              <a:rPr b="0" dirty="0" i="0" lang="en-US">
                <a:solidFill>
                  <a:schemeClr val="bg1"/>
                </a:solidFill>
                <a:effectLst/>
                <a:highlight>
                  <a:srgbClr val="213163"/>
                </a:highlight>
                <a:latin typeface="Söhne"/>
              </a:rPr>
              <a:t>sing </a:t>
            </a:r>
            <a:r>
              <a:rPr dirty="0" lang="en-US">
                <a:solidFill>
                  <a:schemeClr val="bg1"/>
                </a:solidFill>
                <a:highlight>
                  <a:srgbClr val="213163"/>
                </a:highlight>
                <a:latin typeface="Söhne"/>
              </a:rPr>
              <a:t>D</a:t>
            </a:r>
            <a:r>
              <a:rPr b="0" dirty="0" i="0" lang="en-US">
                <a:solidFill>
                  <a:schemeClr val="bg1"/>
                </a:solidFill>
                <a:effectLst/>
                <a:highlight>
                  <a:srgbClr val="213163"/>
                </a:highlight>
                <a:latin typeface="Söhne"/>
              </a:rPr>
              <a:t>jango </a:t>
            </a:r>
            <a:r>
              <a:rPr dirty="0" lang="en-US">
                <a:solidFill>
                  <a:schemeClr val="bg1"/>
                </a:solidFill>
                <a:highlight>
                  <a:srgbClr val="213163"/>
                </a:highlight>
                <a:latin typeface="Söhne"/>
              </a:rPr>
              <a:t>F</a:t>
            </a:r>
            <a:r>
              <a:rPr b="0" dirty="0" i="0" lang="en-US">
                <a:solidFill>
                  <a:schemeClr val="bg1"/>
                </a:solidFill>
                <a:effectLst/>
                <a:highlight>
                  <a:srgbClr val="213163"/>
                </a:highlight>
                <a:latin typeface="Söhne"/>
              </a:rPr>
              <a:t>ramework </a:t>
            </a:r>
            <a:endParaRPr dirty="0" lang="en-IN">
              <a:solidFill>
                <a:schemeClr val="bg1"/>
              </a:solidFill>
              <a:highlight>
                <a:srgbClr val="213163"/>
              </a:highlight>
            </a:endParaRPr>
          </a:p>
        </p:txBody>
      </p:sp>
      <p:pic>
        <p:nvPicPr>
          <p:cNvPr id="2097166" name="Picture 4"/>
          <p:cNvPicPr>
            <a:picLocks noChangeAspect="1"/>
          </p:cNvPicPr>
          <p:nvPr/>
        </p:nvPicPr>
        <p:blipFill rotWithShape="1">
          <a:blip xmlns:r="http://schemas.openxmlformats.org/officeDocument/2006/relationships" r:embed="rId1"/>
          <a:srcRect t="9708" b="10103"/>
          <a:stretch>
            <a:fillRect/>
          </a:stretch>
        </p:blipFill>
        <p:spPr>
          <a:xfrm>
            <a:off x="1112167" y="907915"/>
            <a:ext cx="6469811" cy="3664086"/>
          </a:xfrm>
          <a:prstGeom prst="rec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63" name=""/>
        <p:cNvGrpSpPr/>
        <p:nvPr/>
      </p:nvGrpSpPr>
      <p:grpSpPr>
        <a:xfrm>
          <a:off x="0" y="0"/>
          <a:ext cx="0" cy="0"/>
          <a:chOff x="0" y="0"/>
          <a:chExt cx="0" cy="0"/>
        </a:xfrm>
      </p:grpSpPr>
      <p:sp>
        <p:nvSpPr>
          <p:cNvPr id="1048639" name="TextBox 1"/>
          <p:cNvSpPr txBox="1"/>
          <p:nvPr/>
        </p:nvSpPr>
        <p:spPr>
          <a:xfrm>
            <a:off x="77821" y="90793"/>
            <a:ext cx="4494179" cy="307777"/>
          </a:xfrm>
          <a:prstGeom prst="rect"/>
          <a:noFill/>
        </p:spPr>
        <p:txBody>
          <a:bodyPr rtlCol="0" wrap="square">
            <a:spAutoFit/>
          </a:bodyPr>
          <a:p>
            <a:r>
              <a:rPr dirty="0" lang="en-US">
                <a:solidFill>
                  <a:schemeClr val="bg1"/>
                </a:solidFill>
                <a:highlight>
                  <a:srgbClr val="213163"/>
                </a:highlight>
                <a:latin typeface="Söhne"/>
              </a:rPr>
              <a:t>V</a:t>
            </a:r>
            <a:r>
              <a:rPr b="0" dirty="0" i="0" lang="en-US">
                <a:solidFill>
                  <a:schemeClr val="bg1"/>
                </a:solidFill>
                <a:effectLst/>
                <a:highlight>
                  <a:srgbClr val="213163"/>
                </a:highlight>
                <a:latin typeface="Söhne"/>
              </a:rPr>
              <a:t>oting </a:t>
            </a:r>
            <a:r>
              <a:rPr dirty="0" lang="en-US">
                <a:solidFill>
                  <a:schemeClr val="bg1"/>
                </a:solidFill>
                <a:highlight>
                  <a:srgbClr val="213163"/>
                </a:highlight>
                <a:latin typeface="Söhne"/>
              </a:rPr>
              <a:t>W</a:t>
            </a:r>
            <a:r>
              <a:rPr b="0" dirty="0" i="0" lang="en-US">
                <a:solidFill>
                  <a:schemeClr val="bg1"/>
                </a:solidFill>
                <a:effectLst/>
                <a:highlight>
                  <a:srgbClr val="213163"/>
                </a:highlight>
                <a:latin typeface="Söhne"/>
              </a:rPr>
              <a:t>eb </a:t>
            </a:r>
            <a:r>
              <a:rPr dirty="0" lang="en-US">
                <a:solidFill>
                  <a:schemeClr val="bg1"/>
                </a:solidFill>
                <a:highlight>
                  <a:srgbClr val="213163"/>
                </a:highlight>
                <a:latin typeface="Söhne"/>
              </a:rPr>
              <a:t>A</a:t>
            </a:r>
            <a:r>
              <a:rPr b="0" dirty="0" i="0" lang="en-US">
                <a:solidFill>
                  <a:schemeClr val="bg1"/>
                </a:solidFill>
                <a:effectLst/>
                <a:highlight>
                  <a:srgbClr val="213163"/>
                </a:highlight>
                <a:latin typeface="Söhne"/>
              </a:rPr>
              <a:t>pplication </a:t>
            </a:r>
            <a:r>
              <a:rPr dirty="0" lang="en-US">
                <a:solidFill>
                  <a:schemeClr val="bg1"/>
                </a:solidFill>
                <a:highlight>
                  <a:srgbClr val="213163"/>
                </a:highlight>
                <a:latin typeface="Söhne"/>
              </a:rPr>
              <a:t>U</a:t>
            </a:r>
            <a:r>
              <a:rPr b="0" dirty="0" i="0" lang="en-US">
                <a:solidFill>
                  <a:schemeClr val="bg1"/>
                </a:solidFill>
                <a:effectLst/>
                <a:highlight>
                  <a:srgbClr val="213163"/>
                </a:highlight>
                <a:latin typeface="Söhne"/>
              </a:rPr>
              <a:t>sing </a:t>
            </a:r>
            <a:r>
              <a:rPr dirty="0" lang="en-US">
                <a:solidFill>
                  <a:schemeClr val="bg1"/>
                </a:solidFill>
                <a:highlight>
                  <a:srgbClr val="213163"/>
                </a:highlight>
                <a:latin typeface="Söhne"/>
              </a:rPr>
              <a:t>D</a:t>
            </a:r>
            <a:r>
              <a:rPr b="0" dirty="0" i="0" lang="en-US">
                <a:solidFill>
                  <a:schemeClr val="bg1"/>
                </a:solidFill>
                <a:effectLst/>
                <a:highlight>
                  <a:srgbClr val="213163"/>
                </a:highlight>
                <a:latin typeface="Söhne"/>
              </a:rPr>
              <a:t>jango </a:t>
            </a:r>
            <a:r>
              <a:rPr dirty="0" lang="en-US">
                <a:solidFill>
                  <a:schemeClr val="bg1"/>
                </a:solidFill>
                <a:highlight>
                  <a:srgbClr val="213163"/>
                </a:highlight>
                <a:latin typeface="Söhne"/>
              </a:rPr>
              <a:t>F</a:t>
            </a:r>
            <a:r>
              <a:rPr b="0" dirty="0" i="0" lang="en-US">
                <a:solidFill>
                  <a:schemeClr val="bg1"/>
                </a:solidFill>
                <a:effectLst/>
                <a:highlight>
                  <a:srgbClr val="213163"/>
                </a:highlight>
                <a:latin typeface="Söhne"/>
              </a:rPr>
              <a:t>ramework </a:t>
            </a:r>
            <a:endParaRPr dirty="0" lang="en-IN">
              <a:solidFill>
                <a:schemeClr val="bg1"/>
              </a:solidFill>
              <a:highlight>
                <a:srgbClr val="213163"/>
              </a:highlight>
            </a:endParaRPr>
          </a:p>
        </p:txBody>
      </p:sp>
      <p:pic>
        <p:nvPicPr>
          <p:cNvPr id="2097167" name="Picture 3"/>
          <p:cNvPicPr>
            <a:picLocks noChangeAspect="1"/>
          </p:cNvPicPr>
          <p:nvPr/>
        </p:nvPicPr>
        <p:blipFill rotWithShape="1">
          <a:blip xmlns:r="http://schemas.openxmlformats.org/officeDocument/2006/relationships" r:embed="rId1"/>
          <a:srcRect t="10213" b="10229"/>
          <a:stretch>
            <a:fillRect/>
          </a:stretch>
        </p:blipFill>
        <p:spPr>
          <a:xfrm>
            <a:off x="924099" y="940341"/>
            <a:ext cx="6359493" cy="3573293"/>
          </a:xfrm>
          <a:prstGeom prst="rec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64" name=""/>
        <p:cNvGrpSpPr/>
        <p:nvPr/>
      </p:nvGrpSpPr>
      <p:grpSpPr>
        <a:xfrm>
          <a:off x="0" y="0"/>
          <a:ext cx="0" cy="0"/>
          <a:chOff x="0" y="0"/>
          <a:chExt cx="0" cy="0"/>
        </a:xfrm>
      </p:grpSpPr>
      <p:sp>
        <p:nvSpPr>
          <p:cNvPr id="1048640" name="TextBox 5"/>
          <p:cNvSpPr txBox="1"/>
          <p:nvPr/>
        </p:nvSpPr>
        <p:spPr>
          <a:xfrm>
            <a:off x="97275" y="92545"/>
            <a:ext cx="4072648" cy="307777"/>
          </a:xfrm>
          <a:prstGeom prst="rect"/>
          <a:noFill/>
        </p:spPr>
        <p:txBody>
          <a:bodyPr rtlCol="0" wrap="square">
            <a:spAutoFit/>
          </a:bodyPr>
          <a:p>
            <a:r>
              <a:rPr dirty="0" lang="en-US">
                <a:solidFill>
                  <a:srgbClr val="0D0D0D"/>
                </a:solidFill>
                <a:highlight>
                  <a:srgbClr val="213163"/>
                </a:highlight>
                <a:latin typeface="Söhne"/>
              </a:rPr>
              <a:t>V</a:t>
            </a:r>
            <a:r>
              <a:rPr b="0" dirty="0" i="0" lang="en-US">
                <a:solidFill>
                  <a:srgbClr val="0D0D0D"/>
                </a:solidFill>
                <a:effectLst/>
                <a:highlight>
                  <a:srgbClr val="213163"/>
                </a:highlight>
                <a:latin typeface="Söhne"/>
              </a:rPr>
              <a:t>oting </a:t>
            </a:r>
            <a:r>
              <a:rPr dirty="0" lang="en-US">
                <a:solidFill>
                  <a:srgbClr val="0D0D0D"/>
                </a:solidFill>
                <a:highlight>
                  <a:srgbClr val="213163"/>
                </a:highlight>
                <a:latin typeface="Söhne"/>
              </a:rPr>
              <a:t>W</a:t>
            </a:r>
            <a:r>
              <a:rPr b="0" dirty="0" i="0" lang="en-US">
                <a:solidFill>
                  <a:srgbClr val="0D0D0D"/>
                </a:solidFill>
                <a:effectLst/>
                <a:highlight>
                  <a:srgbClr val="213163"/>
                </a:highlight>
                <a:latin typeface="Söhne"/>
              </a:rPr>
              <a:t>eb </a:t>
            </a:r>
            <a:r>
              <a:rPr dirty="0" lang="en-US">
                <a:solidFill>
                  <a:srgbClr val="0D0D0D"/>
                </a:solidFill>
                <a:highlight>
                  <a:srgbClr val="213163"/>
                </a:highlight>
                <a:latin typeface="Söhne"/>
              </a:rPr>
              <a:t>A</a:t>
            </a:r>
            <a:r>
              <a:rPr b="0" dirty="0" i="0" lang="en-US">
                <a:solidFill>
                  <a:srgbClr val="0D0D0D"/>
                </a:solidFill>
                <a:effectLst/>
                <a:highlight>
                  <a:srgbClr val="213163"/>
                </a:highlight>
                <a:latin typeface="Söhne"/>
              </a:rPr>
              <a:t>pplication </a:t>
            </a:r>
            <a:r>
              <a:rPr dirty="0" lang="en-US">
                <a:solidFill>
                  <a:srgbClr val="0D0D0D"/>
                </a:solidFill>
                <a:highlight>
                  <a:srgbClr val="213163"/>
                </a:highlight>
                <a:latin typeface="Söhne"/>
              </a:rPr>
              <a:t>U</a:t>
            </a:r>
            <a:r>
              <a:rPr b="0" dirty="0" i="0" lang="en-US">
                <a:solidFill>
                  <a:srgbClr val="0D0D0D"/>
                </a:solidFill>
                <a:effectLst/>
                <a:highlight>
                  <a:srgbClr val="213163"/>
                </a:highlight>
                <a:latin typeface="Söhne"/>
              </a:rPr>
              <a:t>sing </a:t>
            </a:r>
            <a:r>
              <a:rPr dirty="0" lang="en-US">
                <a:solidFill>
                  <a:srgbClr val="0D0D0D"/>
                </a:solidFill>
                <a:highlight>
                  <a:srgbClr val="213163"/>
                </a:highlight>
                <a:latin typeface="Söhne"/>
              </a:rPr>
              <a:t>D</a:t>
            </a:r>
            <a:r>
              <a:rPr b="0" dirty="0" i="0" lang="en-US">
                <a:solidFill>
                  <a:srgbClr val="0D0D0D"/>
                </a:solidFill>
                <a:effectLst/>
                <a:highlight>
                  <a:srgbClr val="213163"/>
                </a:highlight>
                <a:latin typeface="Söhne"/>
              </a:rPr>
              <a:t>jango </a:t>
            </a:r>
            <a:r>
              <a:rPr dirty="0" lang="en-US">
                <a:solidFill>
                  <a:srgbClr val="0D0D0D"/>
                </a:solidFill>
                <a:highlight>
                  <a:srgbClr val="213163"/>
                </a:highlight>
                <a:latin typeface="Söhne"/>
              </a:rPr>
              <a:t>F</a:t>
            </a:r>
            <a:r>
              <a:rPr b="0" dirty="0" i="0" lang="en-US">
                <a:solidFill>
                  <a:srgbClr val="0D0D0D"/>
                </a:solidFill>
                <a:effectLst/>
                <a:highlight>
                  <a:srgbClr val="213163"/>
                </a:highlight>
                <a:latin typeface="Söhne"/>
              </a:rPr>
              <a:t>ramework </a:t>
            </a:r>
            <a:endParaRPr dirty="0" lang="en-IN">
              <a:highlight>
                <a:srgbClr val="213163"/>
              </a:highlight>
            </a:endParaRPr>
          </a:p>
        </p:txBody>
      </p:sp>
      <p:pic>
        <p:nvPicPr>
          <p:cNvPr id="2097168" name="Picture 7"/>
          <p:cNvPicPr>
            <a:picLocks noChangeAspect="1"/>
          </p:cNvPicPr>
          <p:nvPr/>
        </p:nvPicPr>
        <p:blipFill rotWithShape="1">
          <a:blip xmlns:r="http://schemas.openxmlformats.org/officeDocument/2006/relationships" r:embed="rId1"/>
          <a:srcRect t="10339" b="10103"/>
          <a:stretch>
            <a:fillRect/>
          </a:stretch>
        </p:blipFill>
        <p:spPr>
          <a:xfrm>
            <a:off x="1151078" y="998707"/>
            <a:ext cx="6324868" cy="3553838"/>
          </a:xfrm>
          <a:prstGeom prst="rec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65" name=""/>
        <p:cNvGrpSpPr/>
        <p:nvPr/>
      </p:nvGrpSpPr>
      <p:grpSpPr>
        <a:xfrm>
          <a:off x="0" y="0"/>
          <a:ext cx="0" cy="0"/>
          <a:chOff x="0" y="0"/>
          <a:chExt cx="0" cy="0"/>
        </a:xfrm>
      </p:grpSpPr>
      <p:sp>
        <p:nvSpPr>
          <p:cNvPr id="1048641" name="TextBox 1"/>
          <p:cNvSpPr txBox="1"/>
          <p:nvPr/>
        </p:nvSpPr>
        <p:spPr>
          <a:xfrm>
            <a:off x="97275" y="92545"/>
            <a:ext cx="4072648" cy="307777"/>
          </a:xfrm>
          <a:prstGeom prst="rect"/>
          <a:noFill/>
        </p:spPr>
        <p:txBody>
          <a:bodyPr rtlCol="0" wrap="square">
            <a:spAutoFit/>
          </a:bodyPr>
          <a:p>
            <a:r>
              <a:rPr dirty="0" lang="en-US">
                <a:solidFill>
                  <a:srgbClr val="0D0D0D"/>
                </a:solidFill>
                <a:highlight>
                  <a:srgbClr val="213163"/>
                </a:highlight>
                <a:latin typeface="Söhne"/>
              </a:rPr>
              <a:t>V</a:t>
            </a:r>
            <a:r>
              <a:rPr b="0" dirty="0" i="0" lang="en-US">
                <a:solidFill>
                  <a:srgbClr val="0D0D0D"/>
                </a:solidFill>
                <a:effectLst/>
                <a:highlight>
                  <a:srgbClr val="213163"/>
                </a:highlight>
                <a:latin typeface="Söhne"/>
              </a:rPr>
              <a:t>oting </a:t>
            </a:r>
            <a:r>
              <a:rPr dirty="0" lang="en-US">
                <a:solidFill>
                  <a:srgbClr val="0D0D0D"/>
                </a:solidFill>
                <a:highlight>
                  <a:srgbClr val="213163"/>
                </a:highlight>
                <a:latin typeface="Söhne"/>
              </a:rPr>
              <a:t>W</a:t>
            </a:r>
            <a:r>
              <a:rPr b="0" dirty="0" i="0" lang="en-US">
                <a:solidFill>
                  <a:srgbClr val="0D0D0D"/>
                </a:solidFill>
                <a:effectLst/>
                <a:highlight>
                  <a:srgbClr val="213163"/>
                </a:highlight>
                <a:latin typeface="Söhne"/>
              </a:rPr>
              <a:t>eb </a:t>
            </a:r>
            <a:r>
              <a:rPr dirty="0" lang="en-US">
                <a:solidFill>
                  <a:srgbClr val="0D0D0D"/>
                </a:solidFill>
                <a:highlight>
                  <a:srgbClr val="213163"/>
                </a:highlight>
                <a:latin typeface="Söhne"/>
              </a:rPr>
              <a:t>A</a:t>
            </a:r>
            <a:r>
              <a:rPr b="0" dirty="0" i="0" lang="en-US">
                <a:solidFill>
                  <a:srgbClr val="0D0D0D"/>
                </a:solidFill>
                <a:effectLst/>
                <a:highlight>
                  <a:srgbClr val="213163"/>
                </a:highlight>
                <a:latin typeface="Söhne"/>
              </a:rPr>
              <a:t>pplication </a:t>
            </a:r>
            <a:r>
              <a:rPr dirty="0" lang="en-US">
                <a:solidFill>
                  <a:srgbClr val="0D0D0D"/>
                </a:solidFill>
                <a:highlight>
                  <a:srgbClr val="213163"/>
                </a:highlight>
                <a:latin typeface="Söhne"/>
              </a:rPr>
              <a:t>U</a:t>
            </a:r>
            <a:r>
              <a:rPr b="0" dirty="0" i="0" lang="en-US">
                <a:solidFill>
                  <a:srgbClr val="0D0D0D"/>
                </a:solidFill>
                <a:effectLst/>
                <a:highlight>
                  <a:srgbClr val="213163"/>
                </a:highlight>
                <a:latin typeface="Söhne"/>
              </a:rPr>
              <a:t>sing </a:t>
            </a:r>
            <a:r>
              <a:rPr dirty="0" lang="en-US">
                <a:solidFill>
                  <a:srgbClr val="0D0D0D"/>
                </a:solidFill>
                <a:highlight>
                  <a:srgbClr val="213163"/>
                </a:highlight>
                <a:latin typeface="Söhne"/>
              </a:rPr>
              <a:t>D</a:t>
            </a:r>
            <a:r>
              <a:rPr b="0" dirty="0" i="0" lang="en-US">
                <a:solidFill>
                  <a:srgbClr val="0D0D0D"/>
                </a:solidFill>
                <a:effectLst/>
                <a:highlight>
                  <a:srgbClr val="213163"/>
                </a:highlight>
                <a:latin typeface="Söhne"/>
              </a:rPr>
              <a:t>jango </a:t>
            </a:r>
            <a:r>
              <a:rPr dirty="0" lang="en-US">
                <a:solidFill>
                  <a:srgbClr val="0D0D0D"/>
                </a:solidFill>
                <a:highlight>
                  <a:srgbClr val="213163"/>
                </a:highlight>
                <a:latin typeface="Söhne"/>
              </a:rPr>
              <a:t>F</a:t>
            </a:r>
            <a:r>
              <a:rPr b="0" dirty="0" i="0" lang="en-US">
                <a:solidFill>
                  <a:srgbClr val="0D0D0D"/>
                </a:solidFill>
                <a:effectLst/>
                <a:highlight>
                  <a:srgbClr val="213163"/>
                </a:highlight>
                <a:latin typeface="Söhne"/>
              </a:rPr>
              <a:t>ramework </a:t>
            </a:r>
            <a:endParaRPr dirty="0" lang="en-IN">
              <a:highlight>
                <a:srgbClr val="213163"/>
              </a:highlight>
            </a:endParaRPr>
          </a:p>
        </p:txBody>
      </p:sp>
      <p:pic>
        <p:nvPicPr>
          <p:cNvPr id="2097169" name="Picture 3"/>
          <p:cNvPicPr>
            <a:picLocks noChangeAspect="1"/>
          </p:cNvPicPr>
          <p:nvPr/>
        </p:nvPicPr>
        <p:blipFill rotWithShape="1">
          <a:blip xmlns:r="http://schemas.openxmlformats.org/officeDocument/2006/relationships" r:embed="rId1"/>
          <a:srcRect t="10087" b="10103"/>
          <a:stretch>
            <a:fillRect/>
          </a:stretch>
        </p:blipFill>
        <p:spPr>
          <a:xfrm>
            <a:off x="930584" y="771728"/>
            <a:ext cx="6799610" cy="3832697"/>
          </a:xfrm>
          <a:prstGeom prst="rec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sp>
        <p:nvSpPr>
          <p:cNvPr id="1048642" name="TextBox 1"/>
          <p:cNvSpPr txBox="1"/>
          <p:nvPr/>
        </p:nvSpPr>
        <p:spPr>
          <a:xfrm>
            <a:off x="97275" y="92545"/>
            <a:ext cx="4072648" cy="307777"/>
          </a:xfrm>
          <a:prstGeom prst="rect"/>
          <a:noFill/>
        </p:spPr>
        <p:txBody>
          <a:bodyPr rtlCol="0" wrap="square">
            <a:spAutoFit/>
          </a:bodyPr>
          <a:p>
            <a:r>
              <a:rPr dirty="0" lang="en-US">
                <a:solidFill>
                  <a:srgbClr val="0D0D0D"/>
                </a:solidFill>
                <a:highlight>
                  <a:srgbClr val="213163"/>
                </a:highlight>
                <a:latin typeface="Söhne"/>
              </a:rPr>
              <a:t>V</a:t>
            </a:r>
            <a:r>
              <a:rPr b="0" dirty="0" i="0" lang="en-US">
                <a:solidFill>
                  <a:srgbClr val="0D0D0D"/>
                </a:solidFill>
                <a:effectLst/>
                <a:highlight>
                  <a:srgbClr val="213163"/>
                </a:highlight>
                <a:latin typeface="Söhne"/>
              </a:rPr>
              <a:t>oting </a:t>
            </a:r>
            <a:r>
              <a:rPr dirty="0" lang="en-US">
                <a:solidFill>
                  <a:srgbClr val="0D0D0D"/>
                </a:solidFill>
                <a:highlight>
                  <a:srgbClr val="213163"/>
                </a:highlight>
                <a:latin typeface="Söhne"/>
              </a:rPr>
              <a:t>W</a:t>
            </a:r>
            <a:r>
              <a:rPr b="0" dirty="0" i="0" lang="en-US">
                <a:solidFill>
                  <a:srgbClr val="0D0D0D"/>
                </a:solidFill>
                <a:effectLst/>
                <a:highlight>
                  <a:srgbClr val="213163"/>
                </a:highlight>
                <a:latin typeface="Söhne"/>
              </a:rPr>
              <a:t>eb </a:t>
            </a:r>
            <a:r>
              <a:rPr dirty="0" lang="en-US">
                <a:solidFill>
                  <a:srgbClr val="0D0D0D"/>
                </a:solidFill>
                <a:highlight>
                  <a:srgbClr val="213163"/>
                </a:highlight>
                <a:latin typeface="Söhne"/>
              </a:rPr>
              <a:t>A</a:t>
            </a:r>
            <a:r>
              <a:rPr b="0" dirty="0" i="0" lang="en-US">
                <a:solidFill>
                  <a:srgbClr val="0D0D0D"/>
                </a:solidFill>
                <a:effectLst/>
                <a:highlight>
                  <a:srgbClr val="213163"/>
                </a:highlight>
                <a:latin typeface="Söhne"/>
              </a:rPr>
              <a:t>pplication </a:t>
            </a:r>
            <a:r>
              <a:rPr dirty="0" lang="en-US">
                <a:solidFill>
                  <a:srgbClr val="0D0D0D"/>
                </a:solidFill>
                <a:highlight>
                  <a:srgbClr val="213163"/>
                </a:highlight>
                <a:latin typeface="Söhne"/>
              </a:rPr>
              <a:t>U</a:t>
            </a:r>
            <a:r>
              <a:rPr b="0" dirty="0" i="0" lang="en-US">
                <a:solidFill>
                  <a:srgbClr val="0D0D0D"/>
                </a:solidFill>
                <a:effectLst/>
                <a:highlight>
                  <a:srgbClr val="213163"/>
                </a:highlight>
                <a:latin typeface="Söhne"/>
              </a:rPr>
              <a:t>sing </a:t>
            </a:r>
            <a:r>
              <a:rPr dirty="0" lang="en-US">
                <a:solidFill>
                  <a:srgbClr val="0D0D0D"/>
                </a:solidFill>
                <a:highlight>
                  <a:srgbClr val="213163"/>
                </a:highlight>
                <a:latin typeface="Söhne"/>
              </a:rPr>
              <a:t>D</a:t>
            </a:r>
            <a:r>
              <a:rPr b="0" dirty="0" i="0" lang="en-US">
                <a:solidFill>
                  <a:srgbClr val="0D0D0D"/>
                </a:solidFill>
                <a:effectLst/>
                <a:highlight>
                  <a:srgbClr val="213163"/>
                </a:highlight>
                <a:latin typeface="Söhne"/>
              </a:rPr>
              <a:t>jango </a:t>
            </a:r>
            <a:r>
              <a:rPr dirty="0" lang="en-US">
                <a:solidFill>
                  <a:srgbClr val="0D0D0D"/>
                </a:solidFill>
                <a:highlight>
                  <a:srgbClr val="213163"/>
                </a:highlight>
                <a:latin typeface="Söhne"/>
              </a:rPr>
              <a:t>F</a:t>
            </a:r>
            <a:r>
              <a:rPr b="0" dirty="0" i="0" lang="en-US">
                <a:solidFill>
                  <a:srgbClr val="0D0D0D"/>
                </a:solidFill>
                <a:effectLst/>
                <a:highlight>
                  <a:srgbClr val="213163"/>
                </a:highlight>
                <a:latin typeface="Söhne"/>
              </a:rPr>
              <a:t>ramework </a:t>
            </a:r>
            <a:endParaRPr dirty="0" lang="en-IN">
              <a:highlight>
                <a:srgbClr val="213163"/>
              </a:highlight>
            </a:endParaRPr>
          </a:p>
        </p:txBody>
      </p:sp>
      <p:pic>
        <p:nvPicPr>
          <p:cNvPr id="2097170" name="Picture 3"/>
          <p:cNvPicPr>
            <a:picLocks noChangeAspect="1"/>
          </p:cNvPicPr>
          <p:nvPr/>
        </p:nvPicPr>
        <p:blipFill rotWithShape="1">
          <a:blip xmlns:r="http://schemas.openxmlformats.org/officeDocument/2006/relationships" r:embed="rId1"/>
          <a:srcRect t="9961" b="10229"/>
          <a:stretch>
            <a:fillRect/>
          </a:stretch>
        </p:blipFill>
        <p:spPr>
          <a:xfrm>
            <a:off x="1419917" y="1025052"/>
            <a:ext cx="6304166" cy="3553434"/>
          </a:xfrm>
          <a:prstGeom prst="rec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67" name=""/>
        <p:cNvGrpSpPr/>
        <p:nvPr/>
      </p:nvGrpSpPr>
      <p:grpSpPr>
        <a:xfrm>
          <a:off x="0" y="0"/>
          <a:ext cx="0" cy="0"/>
          <a:chOff x="0" y="0"/>
          <a:chExt cx="0" cy="0"/>
        </a:xfrm>
      </p:grpSpPr>
      <p:sp>
        <p:nvSpPr>
          <p:cNvPr id="1048643" name="Google Shape;61;g5fab984687_2_0"/>
          <p:cNvSpPr txBox="1"/>
          <p:nvPr/>
        </p:nvSpPr>
        <p:spPr>
          <a:xfrm>
            <a:off x="123209" y="573002"/>
            <a:ext cx="2936082"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Conclusion</a:t>
            </a:r>
            <a:endParaRPr dirty="0" sz="1600" lang="en-US">
              <a:solidFill>
                <a:srgbClr val="213163"/>
              </a:solidFill>
            </a:endParaRPr>
          </a:p>
        </p:txBody>
      </p:sp>
      <p:sp>
        <p:nvSpPr>
          <p:cNvPr id="1048644" name="Google Shape;62;g5fab984687_2_0"/>
          <p:cNvSpPr txBox="1"/>
          <p:nvPr/>
        </p:nvSpPr>
        <p:spPr>
          <a:xfrm>
            <a:off x="185737" y="1061211"/>
            <a:ext cx="4386264" cy="3724066"/>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indent="-173736" marL="173736">
              <a:spcAft>
                <a:spcPts val="800"/>
              </a:spcAft>
              <a:buClr>
                <a:srgbClr val="213163"/>
              </a:buClr>
              <a:buFont typeface="Arial" panose="020B0604020202020204" pitchFamily="34" charset="0"/>
              <a:buChar char="•"/>
            </a:pPr>
            <a:r>
              <a:rPr dirty="0" lang="en-US"/>
              <a:t>In summary, developing a voting web application using the Django framework offers a streamlined and efficient approach to creating a secure, interactive, and user-friendly platform. </a:t>
            </a:r>
          </a:p>
          <a:p>
            <a:pPr indent="-173736" marL="173736">
              <a:spcAft>
                <a:spcPts val="800"/>
              </a:spcAft>
              <a:buClr>
                <a:srgbClr val="213163"/>
              </a:buClr>
              <a:buFont typeface="Arial" panose="020B0604020202020204" pitchFamily="34" charset="0"/>
              <a:buChar char="•"/>
            </a:pPr>
            <a:r>
              <a:rPr dirty="0" lang="en-US"/>
              <a:t>By leveraging Django's robust features for user authentication, data management, and administrative control, coupled with responsive design and security measures, the application can provide a seamless voting experience for users while ensuring the integrity and confidentiality of the voting process. </a:t>
            </a:r>
          </a:p>
          <a:p>
            <a:pPr indent="-173736" marL="173736">
              <a:spcAft>
                <a:spcPts val="800"/>
              </a:spcAft>
              <a:buClr>
                <a:srgbClr val="213163"/>
              </a:buClr>
              <a:buFont typeface="Arial" panose="020B0604020202020204" pitchFamily="34" charset="0"/>
              <a:buChar char="•"/>
            </a:pPr>
            <a:r>
              <a:rPr dirty="0" lang="en-US"/>
              <a:t>With its scalability, flexibility, and accessibility, a Django-based voting web application stands as a versatile solution for facilitating democratic participation and engagement in various settings.</a:t>
            </a:r>
          </a:p>
        </p:txBody>
      </p:sp>
      <p:pic>
        <p:nvPicPr>
          <p:cNvPr id="2097171" name="Picture 2" descr="A pen and papers with check marks  Description automatically generated"/>
          <p:cNvPicPr>
            <a:picLocks noChangeAspect="1" noChangeArrowheads="1"/>
          </p:cNvPicPr>
          <p:nvPr/>
        </p:nvPicPr>
        <p:blipFill>
          <a:blip xmlns:r="http://schemas.openxmlformats.org/officeDocument/2006/relationships" r:embed="rId1"/>
          <a:srcRect/>
          <a:stretch>
            <a:fillRect/>
          </a:stretch>
        </p:blipFill>
        <p:spPr bwMode="auto">
          <a:xfrm>
            <a:off x="4730201" y="1061211"/>
            <a:ext cx="4174722" cy="2945130"/>
          </a:xfrm>
          <a:prstGeom prst="rect"/>
          <a:noFill/>
        </p:spPr>
      </p:pic>
      <p:sp>
        <p:nvSpPr>
          <p:cNvPr id="1048645" name="TextBox 3"/>
          <p:cNvSpPr txBox="1"/>
          <p:nvPr/>
        </p:nvSpPr>
        <p:spPr>
          <a:xfrm>
            <a:off x="77821" y="90793"/>
            <a:ext cx="4494179" cy="307777"/>
          </a:xfrm>
          <a:prstGeom prst="rect"/>
          <a:noFill/>
        </p:spPr>
        <p:txBody>
          <a:bodyPr rtlCol="0" wrap="square">
            <a:spAutoFit/>
          </a:bodyPr>
          <a:p>
            <a:r>
              <a:rPr dirty="0" lang="en-US">
                <a:solidFill>
                  <a:schemeClr val="bg1"/>
                </a:solidFill>
                <a:highlight>
                  <a:srgbClr val="213163"/>
                </a:highlight>
                <a:latin typeface="Söhne"/>
              </a:rPr>
              <a:t>V</a:t>
            </a:r>
            <a:r>
              <a:rPr b="0" dirty="0" i="0" lang="en-US">
                <a:solidFill>
                  <a:schemeClr val="bg1"/>
                </a:solidFill>
                <a:effectLst/>
                <a:highlight>
                  <a:srgbClr val="213163"/>
                </a:highlight>
                <a:latin typeface="Söhne"/>
              </a:rPr>
              <a:t>oting </a:t>
            </a:r>
            <a:r>
              <a:rPr dirty="0" lang="en-US">
                <a:solidFill>
                  <a:schemeClr val="bg1"/>
                </a:solidFill>
                <a:highlight>
                  <a:srgbClr val="213163"/>
                </a:highlight>
                <a:latin typeface="Söhne"/>
              </a:rPr>
              <a:t>W</a:t>
            </a:r>
            <a:r>
              <a:rPr b="0" dirty="0" i="0" lang="en-US">
                <a:solidFill>
                  <a:schemeClr val="bg1"/>
                </a:solidFill>
                <a:effectLst/>
                <a:highlight>
                  <a:srgbClr val="213163"/>
                </a:highlight>
                <a:latin typeface="Söhne"/>
              </a:rPr>
              <a:t>eb </a:t>
            </a:r>
            <a:r>
              <a:rPr dirty="0" lang="en-US">
                <a:solidFill>
                  <a:schemeClr val="bg1"/>
                </a:solidFill>
                <a:highlight>
                  <a:srgbClr val="213163"/>
                </a:highlight>
                <a:latin typeface="Söhne"/>
              </a:rPr>
              <a:t>A</a:t>
            </a:r>
            <a:r>
              <a:rPr b="0" dirty="0" i="0" lang="en-US">
                <a:solidFill>
                  <a:schemeClr val="bg1"/>
                </a:solidFill>
                <a:effectLst/>
                <a:highlight>
                  <a:srgbClr val="213163"/>
                </a:highlight>
                <a:latin typeface="Söhne"/>
              </a:rPr>
              <a:t>pplication </a:t>
            </a:r>
            <a:r>
              <a:rPr dirty="0" lang="en-US">
                <a:solidFill>
                  <a:schemeClr val="bg1"/>
                </a:solidFill>
                <a:highlight>
                  <a:srgbClr val="213163"/>
                </a:highlight>
                <a:latin typeface="Söhne"/>
              </a:rPr>
              <a:t>U</a:t>
            </a:r>
            <a:r>
              <a:rPr b="0" dirty="0" i="0" lang="en-US">
                <a:solidFill>
                  <a:schemeClr val="bg1"/>
                </a:solidFill>
                <a:effectLst/>
                <a:highlight>
                  <a:srgbClr val="213163"/>
                </a:highlight>
                <a:latin typeface="Söhne"/>
              </a:rPr>
              <a:t>sing </a:t>
            </a:r>
            <a:r>
              <a:rPr dirty="0" lang="en-US">
                <a:solidFill>
                  <a:schemeClr val="bg1"/>
                </a:solidFill>
                <a:highlight>
                  <a:srgbClr val="213163"/>
                </a:highlight>
                <a:latin typeface="Söhne"/>
              </a:rPr>
              <a:t>D</a:t>
            </a:r>
            <a:r>
              <a:rPr b="0" dirty="0" i="0" lang="en-US">
                <a:solidFill>
                  <a:schemeClr val="bg1"/>
                </a:solidFill>
                <a:effectLst/>
                <a:highlight>
                  <a:srgbClr val="213163"/>
                </a:highlight>
                <a:latin typeface="Söhne"/>
              </a:rPr>
              <a:t>jango </a:t>
            </a:r>
            <a:r>
              <a:rPr dirty="0" lang="en-US">
                <a:solidFill>
                  <a:schemeClr val="bg1"/>
                </a:solidFill>
                <a:highlight>
                  <a:srgbClr val="213163"/>
                </a:highlight>
                <a:latin typeface="Söhne"/>
              </a:rPr>
              <a:t>F</a:t>
            </a:r>
            <a:r>
              <a:rPr b="0" dirty="0" i="0" lang="en-US">
                <a:solidFill>
                  <a:schemeClr val="bg1"/>
                </a:solidFill>
                <a:effectLst/>
                <a:highlight>
                  <a:srgbClr val="213163"/>
                </a:highlight>
                <a:latin typeface="Söhne"/>
              </a:rPr>
              <a:t>ramework </a:t>
            </a:r>
            <a:endParaRPr dirty="0" lang="en-IN">
              <a:solidFill>
                <a:schemeClr val="bg1"/>
              </a:solidFill>
              <a:highlight>
                <a:srgbClr val="213163"/>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70" name=""/>
        <p:cNvGrpSpPr/>
        <p:nvPr/>
      </p:nvGrpSpPr>
      <p:grpSpPr>
        <a:xfrm>
          <a:off x="0" y="0"/>
          <a:ext cx="0" cy="0"/>
          <a:chOff x="0" y="0"/>
          <a:chExt cx="0" cy="0"/>
        </a:xfrm>
      </p:grpSpPr>
      <p:sp>
        <p:nvSpPr>
          <p:cNvPr id="1048649" name="Google Shape;62;g5fab984687_2_0"/>
          <p:cNvSpPr txBox="1"/>
          <p:nvPr/>
        </p:nvSpPr>
        <p:spPr>
          <a:xfrm>
            <a:off x="3161462" y="2041411"/>
            <a:ext cx="2821075" cy="530339"/>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lgn="ctr">
              <a:spcBef>
                <a:spcPts val="600"/>
              </a:spcBef>
            </a:pPr>
            <a:r>
              <a:rPr b="1" sz="3000" lang="en-US"/>
              <a:t>Thank you!</a:t>
            </a:r>
          </a:p>
        </p:txBody>
      </p:sp>
      <p:sp>
        <p:nvSpPr>
          <p:cNvPr id="1048650" name="TextBox 1"/>
          <p:cNvSpPr txBox="1"/>
          <p:nvPr/>
        </p:nvSpPr>
        <p:spPr>
          <a:xfrm>
            <a:off x="77821" y="90793"/>
            <a:ext cx="4494179" cy="307777"/>
          </a:xfrm>
          <a:prstGeom prst="rect"/>
          <a:noFill/>
        </p:spPr>
        <p:txBody>
          <a:bodyPr rtlCol="0" wrap="square">
            <a:spAutoFit/>
          </a:bodyPr>
          <a:p>
            <a:r>
              <a:rPr dirty="0" lang="en-US">
                <a:solidFill>
                  <a:schemeClr val="bg1"/>
                </a:solidFill>
                <a:highlight>
                  <a:srgbClr val="213163"/>
                </a:highlight>
                <a:latin typeface="Söhne"/>
              </a:rPr>
              <a:t>V</a:t>
            </a:r>
            <a:r>
              <a:rPr b="0" dirty="0" i="0" lang="en-US">
                <a:solidFill>
                  <a:schemeClr val="bg1"/>
                </a:solidFill>
                <a:effectLst/>
                <a:highlight>
                  <a:srgbClr val="213163"/>
                </a:highlight>
                <a:latin typeface="Söhne"/>
              </a:rPr>
              <a:t>oting </a:t>
            </a:r>
            <a:r>
              <a:rPr dirty="0" lang="en-US">
                <a:solidFill>
                  <a:schemeClr val="bg1"/>
                </a:solidFill>
                <a:highlight>
                  <a:srgbClr val="213163"/>
                </a:highlight>
                <a:latin typeface="Söhne"/>
              </a:rPr>
              <a:t>W</a:t>
            </a:r>
            <a:r>
              <a:rPr b="0" dirty="0" i="0" lang="en-US">
                <a:solidFill>
                  <a:schemeClr val="bg1"/>
                </a:solidFill>
                <a:effectLst/>
                <a:highlight>
                  <a:srgbClr val="213163"/>
                </a:highlight>
                <a:latin typeface="Söhne"/>
              </a:rPr>
              <a:t>eb </a:t>
            </a:r>
            <a:r>
              <a:rPr dirty="0" lang="en-US">
                <a:solidFill>
                  <a:schemeClr val="bg1"/>
                </a:solidFill>
                <a:highlight>
                  <a:srgbClr val="213163"/>
                </a:highlight>
                <a:latin typeface="Söhne"/>
              </a:rPr>
              <a:t>A</a:t>
            </a:r>
            <a:r>
              <a:rPr b="0" dirty="0" i="0" lang="en-US">
                <a:solidFill>
                  <a:schemeClr val="bg1"/>
                </a:solidFill>
                <a:effectLst/>
                <a:highlight>
                  <a:srgbClr val="213163"/>
                </a:highlight>
                <a:latin typeface="Söhne"/>
              </a:rPr>
              <a:t>pplication </a:t>
            </a:r>
            <a:r>
              <a:rPr dirty="0" lang="en-US">
                <a:solidFill>
                  <a:schemeClr val="bg1"/>
                </a:solidFill>
                <a:highlight>
                  <a:srgbClr val="213163"/>
                </a:highlight>
                <a:latin typeface="Söhne"/>
              </a:rPr>
              <a:t>U</a:t>
            </a:r>
            <a:r>
              <a:rPr b="0" dirty="0" i="0" lang="en-US">
                <a:solidFill>
                  <a:schemeClr val="bg1"/>
                </a:solidFill>
                <a:effectLst/>
                <a:highlight>
                  <a:srgbClr val="213163"/>
                </a:highlight>
                <a:latin typeface="Söhne"/>
              </a:rPr>
              <a:t>sing </a:t>
            </a:r>
            <a:r>
              <a:rPr dirty="0" lang="en-US">
                <a:solidFill>
                  <a:schemeClr val="bg1"/>
                </a:solidFill>
                <a:highlight>
                  <a:srgbClr val="213163"/>
                </a:highlight>
                <a:latin typeface="Söhne"/>
              </a:rPr>
              <a:t>D</a:t>
            </a:r>
            <a:r>
              <a:rPr b="0" dirty="0" i="0" lang="en-US">
                <a:solidFill>
                  <a:schemeClr val="bg1"/>
                </a:solidFill>
                <a:effectLst/>
                <a:highlight>
                  <a:srgbClr val="213163"/>
                </a:highlight>
                <a:latin typeface="Söhne"/>
              </a:rPr>
              <a:t>jango </a:t>
            </a:r>
            <a:r>
              <a:rPr dirty="0" lang="en-US">
                <a:solidFill>
                  <a:schemeClr val="bg1"/>
                </a:solidFill>
                <a:highlight>
                  <a:srgbClr val="213163"/>
                </a:highlight>
                <a:latin typeface="Söhne"/>
              </a:rPr>
              <a:t>F</a:t>
            </a:r>
            <a:r>
              <a:rPr b="0" dirty="0" i="0" lang="en-US">
                <a:solidFill>
                  <a:schemeClr val="bg1"/>
                </a:solidFill>
                <a:effectLst/>
                <a:highlight>
                  <a:srgbClr val="213163"/>
                </a:highlight>
                <a:latin typeface="Söhne"/>
              </a:rPr>
              <a:t>ramework </a:t>
            </a:r>
            <a:endParaRPr dirty="0" lang="en-IN">
              <a:solidFill>
                <a:schemeClr val="bg1"/>
              </a:solidFill>
              <a:highlight>
                <a:srgbClr val="213163"/>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7" name="Shape 60"/>
        <p:cNvGrpSpPr/>
        <p:nvPr/>
      </p:nvGrpSpPr>
      <p:grpSpPr>
        <a:xfrm>
          <a:off x="0" y="0"/>
          <a:ext cx="0" cy="0"/>
          <a:chOff x="0" y="0"/>
          <a:chExt cx="0" cy="0"/>
        </a:xfrm>
      </p:grpSpPr>
      <p:sp>
        <p:nvSpPr>
          <p:cNvPr id="1048594" name="TextBox 2"/>
          <p:cNvSpPr txBox="1"/>
          <p:nvPr/>
        </p:nvSpPr>
        <p:spPr>
          <a:xfrm>
            <a:off x="904970" y="2279362"/>
            <a:ext cx="7273698" cy="561340"/>
          </a:xfrm>
          <a:prstGeom prst="rect"/>
          <a:noFill/>
        </p:spPr>
        <p:txBody>
          <a:bodyPr rtlCol="0" wrap="none">
            <a:spAutoFit/>
          </a:bodyPr>
          <a:p>
            <a:pPr algn="ctr"/>
            <a:r>
              <a:rPr b="1" dirty="0" sz="1800" lang="en-US">
                <a:solidFill>
                  <a:schemeClr val="tx1"/>
                </a:solidFill>
              </a:rPr>
              <a:t>Disclaimer</a:t>
            </a:r>
          </a:p>
          <a:p>
            <a:pPr algn="ctr"/>
            <a:r>
              <a:rPr dirty="0" lang="en-US">
                <a:solidFill>
                  <a:schemeClr val="tx1"/>
                </a:solidFill>
              </a:rPr>
              <a:t>The content is curated from online/offline resources and used for educational purpose only</a:t>
            </a:r>
          </a:p>
        </p:txBody>
      </p:sp>
      <p:sp>
        <p:nvSpPr>
          <p:cNvPr id="1048595" name="TextBox 1"/>
          <p:cNvSpPr txBox="1"/>
          <p:nvPr/>
        </p:nvSpPr>
        <p:spPr>
          <a:xfrm>
            <a:off x="77821" y="90793"/>
            <a:ext cx="4494179" cy="307777"/>
          </a:xfrm>
          <a:prstGeom prst="rect"/>
          <a:noFill/>
        </p:spPr>
        <p:txBody>
          <a:bodyPr rtlCol="0" wrap="square">
            <a:spAutoFit/>
          </a:bodyPr>
          <a:p>
            <a:r>
              <a:rPr dirty="0" lang="en-US">
                <a:solidFill>
                  <a:schemeClr val="bg1"/>
                </a:solidFill>
                <a:highlight>
                  <a:srgbClr val="213163"/>
                </a:highlight>
                <a:latin typeface="Söhne"/>
              </a:rPr>
              <a:t>V</a:t>
            </a:r>
            <a:r>
              <a:rPr b="0" dirty="0" i="0" lang="en-US">
                <a:solidFill>
                  <a:schemeClr val="bg1"/>
                </a:solidFill>
                <a:effectLst/>
                <a:highlight>
                  <a:srgbClr val="213163"/>
                </a:highlight>
                <a:latin typeface="Söhne"/>
              </a:rPr>
              <a:t>oting </a:t>
            </a:r>
            <a:r>
              <a:rPr dirty="0" lang="en-US">
                <a:solidFill>
                  <a:schemeClr val="bg1"/>
                </a:solidFill>
                <a:highlight>
                  <a:srgbClr val="213163"/>
                </a:highlight>
                <a:latin typeface="Söhne"/>
              </a:rPr>
              <a:t>W</a:t>
            </a:r>
            <a:r>
              <a:rPr b="0" dirty="0" i="0" lang="en-US">
                <a:solidFill>
                  <a:schemeClr val="bg1"/>
                </a:solidFill>
                <a:effectLst/>
                <a:highlight>
                  <a:srgbClr val="213163"/>
                </a:highlight>
                <a:latin typeface="Söhne"/>
              </a:rPr>
              <a:t>eb </a:t>
            </a:r>
            <a:r>
              <a:rPr dirty="0" lang="en-US">
                <a:solidFill>
                  <a:schemeClr val="bg1"/>
                </a:solidFill>
                <a:highlight>
                  <a:srgbClr val="213163"/>
                </a:highlight>
                <a:latin typeface="Söhne"/>
              </a:rPr>
              <a:t>A</a:t>
            </a:r>
            <a:r>
              <a:rPr b="0" dirty="0" i="0" lang="en-US">
                <a:solidFill>
                  <a:schemeClr val="bg1"/>
                </a:solidFill>
                <a:effectLst/>
                <a:highlight>
                  <a:srgbClr val="213163"/>
                </a:highlight>
                <a:latin typeface="Söhne"/>
              </a:rPr>
              <a:t>pplication </a:t>
            </a:r>
            <a:r>
              <a:rPr dirty="0" lang="en-US">
                <a:solidFill>
                  <a:schemeClr val="bg1"/>
                </a:solidFill>
                <a:highlight>
                  <a:srgbClr val="213163"/>
                </a:highlight>
                <a:latin typeface="Söhne"/>
              </a:rPr>
              <a:t>U</a:t>
            </a:r>
            <a:r>
              <a:rPr b="0" dirty="0" i="0" lang="en-US">
                <a:solidFill>
                  <a:schemeClr val="bg1"/>
                </a:solidFill>
                <a:effectLst/>
                <a:highlight>
                  <a:srgbClr val="213163"/>
                </a:highlight>
                <a:latin typeface="Söhne"/>
              </a:rPr>
              <a:t>sing </a:t>
            </a:r>
            <a:r>
              <a:rPr dirty="0" lang="en-US">
                <a:solidFill>
                  <a:schemeClr val="bg1"/>
                </a:solidFill>
                <a:highlight>
                  <a:srgbClr val="213163"/>
                </a:highlight>
                <a:latin typeface="Söhne"/>
              </a:rPr>
              <a:t>D</a:t>
            </a:r>
            <a:r>
              <a:rPr b="0" dirty="0" i="0" lang="en-US">
                <a:solidFill>
                  <a:schemeClr val="bg1"/>
                </a:solidFill>
                <a:effectLst/>
                <a:highlight>
                  <a:srgbClr val="213163"/>
                </a:highlight>
                <a:latin typeface="Söhne"/>
              </a:rPr>
              <a:t>jango </a:t>
            </a:r>
            <a:r>
              <a:rPr dirty="0" lang="en-US">
                <a:solidFill>
                  <a:schemeClr val="bg1"/>
                </a:solidFill>
                <a:highlight>
                  <a:srgbClr val="213163"/>
                </a:highlight>
                <a:latin typeface="Söhne"/>
              </a:rPr>
              <a:t>F</a:t>
            </a:r>
            <a:r>
              <a:rPr b="0" dirty="0" i="0" lang="en-US">
                <a:solidFill>
                  <a:schemeClr val="bg1"/>
                </a:solidFill>
                <a:effectLst/>
                <a:highlight>
                  <a:srgbClr val="213163"/>
                </a:highlight>
                <a:latin typeface="Söhne"/>
              </a:rPr>
              <a:t>ramework </a:t>
            </a:r>
            <a:endParaRPr dirty="0" lang="en-IN">
              <a:solidFill>
                <a:schemeClr val="bg1"/>
              </a:solidFill>
              <a:highlight>
                <a:srgbClr val="213163"/>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40" name="Shape 60"/>
        <p:cNvGrpSpPr/>
        <p:nvPr/>
      </p:nvGrpSpPr>
      <p:grpSpPr>
        <a:xfrm>
          <a:off x="0" y="0"/>
          <a:ext cx="0" cy="0"/>
          <a:chOff x="0" y="0"/>
          <a:chExt cx="0" cy="0"/>
        </a:xfrm>
      </p:grpSpPr>
      <p:sp>
        <p:nvSpPr>
          <p:cNvPr id="1048598" name="Google Shape;61;g5fab984687_2_0"/>
          <p:cNvSpPr txBox="1">
            <a:spLocks noGrp="1"/>
          </p:cNvSpPr>
          <p:nvPr>
            <p:ph type="title" idx="4294967295"/>
          </p:nvPr>
        </p:nvSpPr>
        <p:spPr>
          <a:xfrm>
            <a:off x="126467" y="566209"/>
            <a:ext cx="4445533" cy="322263"/>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2800"/>
              <a:buNone/>
            </a:pPr>
            <a:r>
              <a:rPr b="1" dirty="0" sz="1600" lang="en-US">
                <a:solidFill>
                  <a:srgbClr val="213163"/>
                </a:solidFill>
              </a:rPr>
              <a:t>Course Outline</a:t>
            </a:r>
          </a:p>
        </p:txBody>
      </p:sp>
      <p:sp>
        <p:nvSpPr>
          <p:cNvPr id="1048599" name="Google Shape;62;g5fab984687_2_0"/>
          <p:cNvSpPr txBox="1">
            <a:spLocks noGrp="1"/>
          </p:cNvSpPr>
          <p:nvPr>
            <p:ph type="body" idx="4294967295"/>
          </p:nvPr>
        </p:nvSpPr>
        <p:spPr>
          <a:xfrm>
            <a:off x="126468" y="1054419"/>
            <a:ext cx="4594388" cy="1605250"/>
          </a:xfrm>
          <a:prstGeom prst="rect"/>
          <a:noFill/>
          <a:ln>
            <a:noFill/>
          </a:ln>
        </p:spPr>
        <p:txBody>
          <a:bodyPr anchor="t" anchorCtr="0" bIns="91425" lIns="91425" rIns="91425" spcFirstLastPara="1" tIns="91425" wrap="square">
            <a:spAutoFit/>
          </a:bodyPr>
          <a:p>
            <a:pPr indent="-173736" marL="173736">
              <a:spcAft>
                <a:spcPts val="800"/>
              </a:spcAft>
              <a:buClr>
                <a:srgbClr val="213163"/>
              </a:buClr>
              <a:buFont typeface="Arial" panose="020B0604020202020204" pitchFamily="34" charset="0"/>
              <a:buChar char="•"/>
            </a:pPr>
            <a:r>
              <a:rPr dirty="0" lang="en-US"/>
              <a:t>Abstract</a:t>
            </a:r>
          </a:p>
          <a:p>
            <a:pPr indent="-173736" marL="173736">
              <a:spcAft>
                <a:spcPts val="800"/>
              </a:spcAft>
              <a:buClr>
                <a:srgbClr val="213163"/>
              </a:buClr>
              <a:buFont typeface="Arial" panose="020B0604020202020204" pitchFamily="34" charset="0"/>
              <a:buChar char="•"/>
            </a:pPr>
            <a:r>
              <a:rPr dirty="0" lang="en-US"/>
              <a:t>Problem Statement</a:t>
            </a:r>
          </a:p>
          <a:p>
            <a:pPr indent="-173736" marL="173736">
              <a:spcAft>
                <a:spcPts val="800"/>
              </a:spcAft>
              <a:buClr>
                <a:srgbClr val="213163"/>
              </a:buClr>
              <a:buFont typeface="Arial" panose="020B0604020202020204" pitchFamily="34" charset="0"/>
              <a:buChar char="•"/>
            </a:pPr>
            <a:r>
              <a:rPr dirty="0" lang="en-US" err="1"/>
              <a:t>Aims&amp;Objective</a:t>
            </a:r>
            <a:endParaRPr dirty="0" lang="en-US"/>
          </a:p>
          <a:p>
            <a:pPr indent="-173736" marL="173736">
              <a:spcAft>
                <a:spcPts val="800"/>
              </a:spcAft>
              <a:buClr>
                <a:srgbClr val="213163"/>
              </a:buClr>
              <a:buFont typeface="Arial" panose="020B0604020202020204" pitchFamily="34" charset="0"/>
              <a:buChar char="•"/>
            </a:pPr>
            <a:r>
              <a:rPr dirty="0" lang="en-US"/>
              <a:t>Result</a:t>
            </a:r>
          </a:p>
          <a:p>
            <a:pPr indent="-173736" marL="173736">
              <a:spcAft>
                <a:spcPts val="800"/>
              </a:spcAft>
              <a:buClr>
                <a:srgbClr val="213163"/>
              </a:buClr>
              <a:buFont typeface="Arial" panose="020B0604020202020204" pitchFamily="34" charset="0"/>
              <a:buChar char="•"/>
            </a:pPr>
            <a:r>
              <a:rPr dirty="0" lang="en-US"/>
              <a:t>Conclusion</a:t>
            </a:r>
          </a:p>
        </p:txBody>
      </p:sp>
      <p:pic>
        <p:nvPicPr>
          <p:cNvPr id="2097159" name="Picture 2"/>
          <p:cNvPicPr>
            <a:picLocks noChangeAspect="1"/>
          </p:cNvPicPr>
          <p:nvPr/>
        </p:nvPicPr>
        <p:blipFill rotWithShape="1">
          <a:blip xmlns:r="http://schemas.openxmlformats.org/officeDocument/2006/relationships" r:embed="rId1"/>
          <a:srcRect l="6271" t="2" r="3378" b="14094"/>
          <a:stretch>
            <a:fillRect/>
          </a:stretch>
        </p:blipFill>
        <p:spPr>
          <a:xfrm>
            <a:off x="4662791" y="832098"/>
            <a:ext cx="3955915" cy="3597229"/>
          </a:xfrm>
          <a:prstGeom prst="rect"/>
          <a:solidFill>
            <a:schemeClr val="accent1"/>
          </a:solidFill>
        </p:spPr>
      </p:pic>
      <p:sp>
        <p:nvSpPr>
          <p:cNvPr id="1048600" name="TextBox 4"/>
          <p:cNvSpPr txBox="1"/>
          <p:nvPr/>
        </p:nvSpPr>
        <p:spPr>
          <a:xfrm>
            <a:off x="77821" y="90793"/>
            <a:ext cx="4494179" cy="307777"/>
          </a:xfrm>
          <a:prstGeom prst="rect"/>
          <a:noFill/>
        </p:spPr>
        <p:txBody>
          <a:bodyPr rtlCol="0" wrap="square">
            <a:spAutoFit/>
          </a:bodyPr>
          <a:p>
            <a:r>
              <a:rPr dirty="0" lang="en-US">
                <a:solidFill>
                  <a:schemeClr val="bg1"/>
                </a:solidFill>
                <a:highlight>
                  <a:srgbClr val="213163"/>
                </a:highlight>
                <a:latin typeface="Söhne"/>
              </a:rPr>
              <a:t>V</a:t>
            </a:r>
            <a:r>
              <a:rPr b="0" dirty="0" i="0" lang="en-US">
                <a:solidFill>
                  <a:schemeClr val="bg1"/>
                </a:solidFill>
                <a:effectLst/>
                <a:highlight>
                  <a:srgbClr val="213163"/>
                </a:highlight>
                <a:latin typeface="Söhne"/>
              </a:rPr>
              <a:t>oting </a:t>
            </a:r>
            <a:r>
              <a:rPr dirty="0" lang="en-US">
                <a:solidFill>
                  <a:schemeClr val="bg1"/>
                </a:solidFill>
                <a:highlight>
                  <a:srgbClr val="213163"/>
                </a:highlight>
                <a:latin typeface="Söhne"/>
              </a:rPr>
              <a:t>W</a:t>
            </a:r>
            <a:r>
              <a:rPr b="0" dirty="0" i="0" lang="en-US">
                <a:solidFill>
                  <a:schemeClr val="bg1"/>
                </a:solidFill>
                <a:effectLst/>
                <a:highlight>
                  <a:srgbClr val="213163"/>
                </a:highlight>
                <a:latin typeface="Söhne"/>
              </a:rPr>
              <a:t>eb </a:t>
            </a:r>
            <a:r>
              <a:rPr dirty="0" lang="en-US">
                <a:solidFill>
                  <a:schemeClr val="bg1"/>
                </a:solidFill>
                <a:highlight>
                  <a:srgbClr val="213163"/>
                </a:highlight>
                <a:latin typeface="Söhne"/>
              </a:rPr>
              <a:t>A</a:t>
            </a:r>
            <a:r>
              <a:rPr b="0" dirty="0" i="0" lang="en-US">
                <a:solidFill>
                  <a:schemeClr val="bg1"/>
                </a:solidFill>
                <a:effectLst/>
                <a:highlight>
                  <a:srgbClr val="213163"/>
                </a:highlight>
                <a:latin typeface="Söhne"/>
              </a:rPr>
              <a:t>pplication </a:t>
            </a:r>
            <a:r>
              <a:rPr dirty="0" lang="en-US">
                <a:solidFill>
                  <a:schemeClr val="bg1"/>
                </a:solidFill>
                <a:highlight>
                  <a:srgbClr val="213163"/>
                </a:highlight>
                <a:latin typeface="Söhne"/>
              </a:rPr>
              <a:t>U</a:t>
            </a:r>
            <a:r>
              <a:rPr b="0" dirty="0" i="0" lang="en-US">
                <a:solidFill>
                  <a:schemeClr val="bg1"/>
                </a:solidFill>
                <a:effectLst/>
                <a:highlight>
                  <a:srgbClr val="213163"/>
                </a:highlight>
                <a:latin typeface="Söhne"/>
              </a:rPr>
              <a:t>sing </a:t>
            </a:r>
            <a:r>
              <a:rPr dirty="0" lang="en-US">
                <a:solidFill>
                  <a:schemeClr val="bg1"/>
                </a:solidFill>
                <a:highlight>
                  <a:srgbClr val="213163"/>
                </a:highlight>
                <a:latin typeface="Söhne"/>
              </a:rPr>
              <a:t>D</a:t>
            </a:r>
            <a:r>
              <a:rPr b="0" dirty="0" i="0" lang="en-US">
                <a:solidFill>
                  <a:schemeClr val="bg1"/>
                </a:solidFill>
                <a:effectLst/>
                <a:highlight>
                  <a:srgbClr val="213163"/>
                </a:highlight>
                <a:latin typeface="Söhne"/>
              </a:rPr>
              <a:t>jango </a:t>
            </a:r>
            <a:r>
              <a:rPr dirty="0" lang="en-US">
                <a:solidFill>
                  <a:schemeClr val="bg1"/>
                </a:solidFill>
                <a:highlight>
                  <a:srgbClr val="213163"/>
                </a:highlight>
                <a:latin typeface="Söhne"/>
              </a:rPr>
              <a:t>F</a:t>
            </a:r>
            <a:r>
              <a:rPr b="0" dirty="0" i="0" lang="en-US">
                <a:solidFill>
                  <a:schemeClr val="bg1"/>
                </a:solidFill>
                <a:effectLst/>
                <a:highlight>
                  <a:srgbClr val="213163"/>
                </a:highlight>
                <a:latin typeface="Söhne"/>
              </a:rPr>
              <a:t>ramework </a:t>
            </a:r>
            <a:endParaRPr dirty="0" lang="en-IN">
              <a:solidFill>
                <a:schemeClr val="bg1"/>
              </a:solidFill>
              <a:highlight>
                <a:srgbClr val="213163"/>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43" name="Shape 60"/>
        <p:cNvGrpSpPr/>
        <p:nvPr/>
      </p:nvGrpSpPr>
      <p:grpSpPr>
        <a:xfrm>
          <a:off x="0" y="0"/>
          <a:ext cx="0" cy="0"/>
          <a:chOff x="0" y="0"/>
          <a:chExt cx="0" cy="0"/>
        </a:xfrm>
      </p:grpSpPr>
      <p:sp>
        <p:nvSpPr>
          <p:cNvPr id="1048603"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04" name="TextBox 2"/>
          <p:cNvSpPr txBox="1"/>
          <p:nvPr/>
        </p:nvSpPr>
        <p:spPr>
          <a:xfrm>
            <a:off x="134935" y="1059838"/>
            <a:ext cx="4437065" cy="1717041"/>
          </a:xfrm>
          <a:prstGeom prst="rect"/>
          <a:noFill/>
        </p:spPr>
        <p:txBody>
          <a:bodyPr anchor="t" bIns="45720" lIns="91440" rIns="91440" tIns="45720" wrap="square">
            <a:spAutoFit/>
          </a:bodyPr>
          <a:p>
            <a:pPr algn="just" fontAlgn="base" rtl="0">
              <a:spcAft>
                <a:spcPts val="800"/>
              </a:spcAft>
              <a:buClr>
                <a:srgbClr val="213163"/>
              </a:buClr>
            </a:pPr>
            <a:r>
              <a:rPr b="0" dirty="0" i="0" lang="en-US">
                <a:solidFill>
                  <a:srgbClr val="0D0D0D"/>
                </a:solidFill>
                <a:effectLst/>
                <a:highlight>
                  <a:srgbClr val="FFFFFF"/>
                </a:highlight>
                <a:latin typeface="Söhne"/>
              </a:rPr>
              <a:t>The proposed project aims to develop a secure and user-friendly online voting web application using the Django framework. In today's digital age, traditional voting methods are often cumbersome and time-consuming. By leveraging web technologies, we can create a platform that enables efficient and accessible voting processes while ensuring the integrity and security of the voting system.</a:t>
            </a:r>
            <a:endParaRPr b="0" dirty="0" i="0" lang="en-US">
              <a:solidFill>
                <a:srgbClr val="000000"/>
              </a:solidFill>
              <a:effectLst/>
            </a:endParaRPr>
          </a:p>
        </p:txBody>
      </p:sp>
      <p:sp>
        <p:nvSpPr>
          <p:cNvPr id="1048605" name="Google Shape;61;g5fab984687_2_0"/>
          <p:cNvSpPr txBox="1"/>
          <p:nvPr/>
        </p:nvSpPr>
        <p:spPr>
          <a:xfrm>
            <a:off x="134935" y="574406"/>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Abstract</a:t>
            </a:r>
          </a:p>
        </p:txBody>
      </p:sp>
      <p:grpSp>
        <p:nvGrpSpPr>
          <p:cNvPr id="44" name="Group 1"/>
          <p:cNvGrpSpPr/>
          <p:nvPr/>
        </p:nvGrpSpPr>
        <p:grpSpPr>
          <a:xfrm>
            <a:off x="4879857" y="950917"/>
            <a:ext cx="3986766" cy="3986766"/>
            <a:chOff x="5001834" y="864388"/>
            <a:chExt cx="3986766" cy="3986766"/>
          </a:xfrm>
        </p:grpSpPr>
        <p:pic>
          <p:nvPicPr>
            <p:cNvPr id="2097160" name="Picture 7" descr="A screenshot of a device  Description automatically generated"/>
            <p:cNvPicPr>
              <a:picLocks noChangeAspect="1"/>
            </p:cNvPicPr>
            <p:nvPr/>
          </p:nvPicPr>
          <p:blipFill>
            <a:blip xmlns:r="http://schemas.openxmlformats.org/officeDocument/2006/relationships" r:embed="rId1"/>
            <a:stretch>
              <a:fillRect/>
            </a:stretch>
          </p:blipFill>
          <p:spPr>
            <a:xfrm>
              <a:off x="5001834" y="864388"/>
              <a:ext cx="3986766" cy="3986766"/>
            </a:xfrm>
            <a:prstGeom prst="rect"/>
          </p:spPr>
        </p:pic>
        <p:pic>
          <p:nvPicPr>
            <p:cNvPr id="2097161" name="Picture 8" descr="Businessman fist on chin"/>
            <p:cNvPicPr>
              <a:picLocks noChangeAspect="1"/>
            </p:cNvPicPr>
            <p:nvPr/>
          </p:nvPicPr>
          <p:blipFill rotWithShape="1">
            <a:blip xmlns:r="http://schemas.openxmlformats.org/officeDocument/2006/relationships" r:embed="rId2"/>
            <a:srcRect b="62888"/>
            <a:stretch>
              <a:fillRect/>
            </a:stretch>
          </p:blipFill>
          <p:spPr>
            <a:xfrm flipH="1">
              <a:off x="6478945" y="2680677"/>
              <a:ext cx="1647824" cy="2016369"/>
            </a:xfrm>
            <a:prstGeom prst="rect"/>
          </p:spPr>
        </p:pic>
      </p:grpSp>
      <p:sp>
        <p:nvSpPr>
          <p:cNvPr id="1048606" name="TextBox 3"/>
          <p:cNvSpPr txBox="1"/>
          <p:nvPr/>
        </p:nvSpPr>
        <p:spPr>
          <a:xfrm>
            <a:off x="77821" y="90793"/>
            <a:ext cx="4494179" cy="307777"/>
          </a:xfrm>
          <a:prstGeom prst="rect"/>
          <a:noFill/>
        </p:spPr>
        <p:txBody>
          <a:bodyPr rtlCol="0" wrap="square">
            <a:spAutoFit/>
          </a:bodyPr>
          <a:p>
            <a:r>
              <a:rPr dirty="0" lang="en-US">
                <a:solidFill>
                  <a:schemeClr val="bg1"/>
                </a:solidFill>
                <a:highlight>
                  <a:srgbClr val="213163"/>
                </a:highlight>
                <a:latin typeface="Söhne"/>
              </a:rPr>
              <a:t>V</a:t>
            </a:r>
            <a:r>
              <a:rPr b="0" dirty="0" i="0" lang="en-US">
                <a:solidFill>
                  <a:schemeClr val="bg1"/>
                </a:solidFill>
                <a:effectLst/>
                <a:highlight>
                  <a:srgbClr val="213163"/>
                </a:highlight>
                <a:latin typeface="Söhne"/>
              </a:rPr>
              <a:t>oting </a:t>
            </a:r>
            <a:r>
              <a:rPr dirty="0" lang="en-US">
                <a:solidFill>
                  <a:schemeClr val="bg1"/>
                </a:solidFill>
                <a:highlight>
                  <a:srgbClr val="213163"/>
                </a:highlight>
                <a:latin typeface="Söhne"/>
              </a:rPr>
              <a:t>W</a:t>
            </a:r>
            <a:r>
              <a:rPr b="0" dirty="0" i="0" lang="en-US">
                <a:solidFill>
                  <a:schemeClr val="bg1"/>
                </a:solidFill>
                <a:effectLst/>
                <a:highlight>
                  <a:srgbClr val="213163"/>
                </a:highlight>
                <a:latin typeface="Söhne"/>
              </a:rPr>
              <a:t>eb </a:t>
            </a:r>
            <a:r>
              <a:rPr dirty="0" lang="en-US">
                <a:solidFill>
                  <a:schemeClr val="bg1"/>
                </a:solidFill>
                <a:highlight>
                  <a:srgbClr val="213163"/>
                </a:highlight>
                <a:latin typeface="Söhne"/>
              </a:rPr>
              <a:t>A</a:t>
            </a:r>
            <a:r>
              <a:rPr b="0" dirty="0" i="0" lang="en-US">
                <a:solidFill>
                  <a:schemeClr val="bg1"/>
                </a:solidFill>
                <a:effectLst/>
                <a:highlight>
                  <a:srgbClr val="213163"/>
                </a:highlight>
                <a:latin typeface="Söhne"/>
              </a:rPr>
              <a:t>pplication </a:t>
            </a:r>
            <a:r>
              <a:rPr dirty="0" lang="en-US">
                <a:solidFill>
                  <a:schemeClr val="bg1"/>
                </a:solidFill>
                <a:highlight>
                  <a:srgbClr val="213163"/>
                </a:highlight>
                <a:latin typeface="Söhne"/>
              </a:rPr>
              <a:t>U</a:t>
            </a:r>
            <a:r>
              <a:rPr b="0" dirty="0" i="0" lang="en-US">
                <a:solidFill>
                  <a:schemeClr val="bg1"/>
                </a:solidFill>
                <a:effectLst/>
                <a:highlight>
                  <a:srgbClr val="213163"/>
                </a:highlight>
                <a:latin typeface="Söhne"/>
              </a:rPr>
              <a:t>sing </a:t>
            </a:r>
            <a:r>
              <a:rPr dirty="0" lang="en-US">
                <a:solidFill>
                  <a:schemeClr val="bg1"/>
                </a:solidFill>
                <a:highlight>
                  <a:srgbClr val="213163"/>
                </a:highlight>
                <a:latin typeface="Söhne"/>
              </a:rPr>
              <a:t>D</a:t>
            </a:r>
            <a:r>
              <a:rPr b="0" dirty="0" i="0" lang="en-US">
                <a:solidFill>
                  <a:schemeClr val="bg1"/>
                </a:solidFill>
                <a:effectLst/>
                <a:highlight>
                  <a:srgbClr val="213163"/>
                </a:highlight>
                <a:latin typeface="Söhne"/>
              </a:rPr>
              <a:t>jango </a:t>
            </a:r>
            <a:r>
              <a:rPr dirty="0" lang="en-US">
                <a:solidFill>
                  <a:schemeClr val="bg1"/>
                </a:solidFill>
                <a:highlight>
                  <a:srgbClr val="213163"/>
                </a:highlight>
                <a:latin typeface="Söhne"/>
              </a:rPr>
              <a:t>F</a:t>
            </a:r>
            <a:r>
              <a:rPr b="0" dirty="0" i="0" lang="en-US">
                <a:solidFill>
                  <a:schemeClr val="bg1"/>
                </a:solidFill>
                <a:effectLst/>
                <a:highlight>
                  <a:srgbClr val="213163"/>
                </a:highlight>
                <a:latin typeface="Söhne"/>
              </a:rPr>
              <a:t>ramework </a:t>
            </a:r>
            <a:endParaRPr dirty="0" lang="en-IN">
              <a:solidFill>
                <a:schemeClr val="bg1"/>
              </a:solidFill>
              <a:highlight>
                <a:srgbClr val="213163"/>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7" name="Shape 60"/>
        <p:cNvGrpSpPr/>
        <p:nvPr/>
      </p:nvGrpSpPr>
      <p:grpSpPr>
        <a:xfrm>
          <a:off x="0" y="0"/>
          <a:ext cx="0" cy="0"/>
          <a:chOff x="0" y="0"/>
          <a:chExt cx="0" cy="0"/>
        </a:xfrm>
      </p:grpSpPr>
      <p:sp>
        <p:nvSpPr>
          <p:cNvPr id="1048609"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10" name="TextBox 2"/>
          <p:cNvSpPr txBox="1"/>
          <p:nvPr/>
        </p:nvSpPr>
        <p:spPr>
          <a:xfrm>
            <a:off x="134935" y="1059838"/>
            <a:ext cx="4437065" cy="2021840"/>
          </a:xfrm>
          <a:prstGeom prst="rect"/>
          <a:noFill/>
        </p:spPr>
        <p:txBody>
          <a:bodyPr anchor="t" bIns="45720" lIns="91440" rIns="91440" tIns="45720" wrap="square">
            <a:spAutoFit/>
          </a:bodyPr>
          <a:p>
            <a:pPr algn="just" fontAlgn="base" indent="-173736" marL="173736" rtl="0">
              <a:spcAft>
                <a:spcPts val="800"/>
              </a:spcAft>
              <a:buClr>
                <a:srgbClr val="213163"/>
              </a:buClr>
              <a:buFont typeface="Arial" panose="020B0604020202020204" pitchFamily="34" charset="0"/>
              <a:buChar char="•"/>
            </a:pPr>
            <a:r>
              <a:rPr b="0" dirty="0" i="0" lang="en-US">
                <a:solidFill>
                  <a:srgbClr val="0D0D0D"/>
                </a:solidFill>
                <a:effectLst/>
                <a:highlight>
                  <a:srgbClr val="FFFFFF"/>
                </a:highlight>
                <a:latin typeface="Söhne"/>
              </a:rPr>
              <a:t>The objective of this project is to create a secure, user-friendly, and scalable web application that facilitates various types of voting processes, such as elections, surveys, and polls. </a:t>
            </a:r>
          </a:p>
          <a:p>
            <a:pPr algn="just" fontAlgn="base" indent="-173736" marL="173736" rtl="0">
              <a:spcAft>
                <a:spcPts val="800"/>
              </a:spcAft>
              <a:buClr>
                <a:srgbClr val="213163"/>
              </a:buClr>
              <a:buFont typeface="Arial" panose="020B0604020202020204" pitchFamily="34" charset="0"/>
              <a:buChar char="•"/>
            </a:pPr>
            <a:r>
              <a:rPr b="0" dirty="0" i="0" lang="en-US">
                <a:solidFill>
                  <a:srgbClr val="0D0D0D"/>
                </a:solidFill>
                <a:effectLst/>
                <a:highlight>
                  <a:srgbClr val="FFFFFF"/>
                </a:highlight>
                <a:latin typeface="Söhne"/>
              </a:rPr>
              <a:t>The application should provide an intuitive interface for both voters and administrators while ensuring the integrity and confidentiality of the voting process.</a:t>
            </a:r>
            <a:br>
              <a:rPr dirty="0" lang="en-US"/>
            </a:br>
            <a:endParaRPr dirty="0" lang="en-US"/>
          </a:p>
        </p:txBody>
      </p:sp>
      <p:sp>
        <p:nvSpPr>
          <p:cNvPr id="1048611" name="Google Shape;61;g5fab984687_2_0"/>
          <p:cNvSpPr txBox="1"/>
          <p:nvPr/>
        </p:nvSpPr>
        <p:spPr>
          <a:xfrm>
            <a:off x="134935" y="574406"/>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Problem Statement</a:t>
            </a:r>
          </a:p>
        </p:txBody>
      </p:sp>
      <p:grpSp>
        <p:nvGrpSpPr>
          <p:cNvPr id="48" name="Group 11"/>
          <p:cNvGrpSpPr/>
          <p:nvPr/>
        </p:nvGrpSpPr>
        <p:grpSpPr>
          <a:xfrm>
            <a:off x="4914899" y="1006304"/>
            <a:ext cx="3774125" cy="3130892"/>
            <a:chOff x="4578211" y="760307"/>
            <a:chExt cx="4510006" cy="3741355"/>
          </a:xfrm>
        </p:grpSpPr>
        <p:pic>
          <p:nvPicPr>
            <p:cNvPr id="2097162" name="Picture 12" descr="A purple question mark with gears  Description automatically generated"/>
            <p:cNvPicPr>
              <a:picLocks noChangeAspect="1"/>
            </p:cNvPicPr>
            <p:nvPr/>
          </p:nvPicPr>
          <p:blipFill rotWithShape="1">
            <a:blip xmlns:r="http://schemas.openxmlformats.org/officeDocument/2006/relationships" r:embed="rId1"/>
            <a:srcRect l="11111" t="10028" r="10940" b="11567"/>
            <a:stretch>
              <a:fillRect/>
            </a:stretch>
          </p:blipFill>
          <p:spPr>
            <a:xfrm>
              <a:off x="5486396" y="760307"/>
              <a:ext cx="3601821" cy="3622886"/>
            </a:xfrm>
            <a:prstGeom prst="rect"/>
          </p:spPr>
        </p:pic>
        <p:pic>
          <p:nvPicPr>
            <p:cNvPr id="2097163" name="Picture 13" descr="Businessman with clipboard"/>
            <p:cNvPicPr>
              <a:picLocks noChangeAspect="1"/>
            </p:cNvPicPr>
            <p:nvPr/>
          </p:nvPicPr>
          <p:blipFill rotWithShape="1">
            <a:blip xmlns:r="http://schemas.openxmlformats.org/officeDocument/2006/relationships" r:embed="rId2"/>
            <a:srcRect b="60168"/>
            <a:stretch>
              <a:fillRect/>
            </a:stretch>
          </p:blipFill>
          <p:spPr>
            <a:xfrm>
              <a:off x="4578211" y="2188308"/>
              <a:ext cx="2340981" cy="2313354"/>
            </a:xfrm>
            <a:prstGeom prst="rect"/>
          </p:spPr>
        </p:pic>
      </p:grpSp>
      <p:sp>
        <p:nvSpPr>
          <p:cNvPr id="1048612" name="TextBox 1"/>
          <p:cNvSpPr txBox="1"/>
          <p:nvPr/>
        </p:nvSpPr>
        <p:spPr>
          <a:xfrm>
            <a:off x="77821" y="90793"/>
            <a:ext cx="4494179" cy="307777"/>
          </a:xfrm>
          <a:prstGeom prst="rect"/>
          <a:noFill/>
        </p:spPr>
        <p:txBody>
          <a:bodyPr rtlCol="0" wrap="square">
            <a:spAutoFit/>
          </a:bodyPr>
          <a:p>
            <a:r>
              <a:rPr dirty="0" lang="en-US">
                <a:solidFill>
                  <a:schemeClr val="bg1"/>
                </a:solidFill>
                <a:highlight>
                  <a:srgbClr val="213163"/>
                </a:highlight>
                <a:latin typeface="Söhne"/>
              </a:rPr>
              <a:t>V</a:t>
            </a:r>
            <a:r>
              <a:rPr b="0" dirty="0" i="0" lang="en-US">
                <a:solidFill>
                  <a:schemeClr val="bg1"/>
                </a:solidFill>
                <a:effectLst/>
                <a:highlight>
                  <a:srgbClr val="213163"/>
                </a:highlight>
                <a:latin typeface="Söhne"/>
              </a:rPr>
              <a:t>oting </a:t>
            </a:r>
            <a:r>
              <a:rPr dirty="0" lang="en-US">
                <a:solidFill>
                  <a:schemeClr val="bg1"/>
                </a:solidFill>
                <a:highlight>
                  <a:srgbClr val="213163"/>
                </a:highlight>
                <a:latin typeface="Söhne"/>
              </a:rPr>
              <a:t>W</a:t>
            </a:r>
            <a:r>
              <a:rPr b="0" dirty="0" i="0" lang="en-US">
                <a:solidFill>
                  <a:schemeClr val="bg1"/>
                </a:solidFill>
                <a:effectLst/>
                <a:highlight>
                  <a:srgbClr val="213163"/>
                </a:highlight>
                <a:latin typeface="Söhne"/>
              </a:rPr>
              <a:t>eb </a:t>
            </a:r>
            <a:r>
              <a:rPr dirty="0" lang="en-US">
                <a:solidFill>
                  <a:schemeClr val="bg1"/>
                </a:solidFill>
                <a:highlight>
                  <a:srgbClr val="213163"/>
                </a:highlight>
                <a:latin typeface="Söhne"/>
              </a:rPr>
              <a:t>A</a:t>
            </a:r>
            <a:r>
              <a:rPr b="0" dirty="0" i="0" lang="en-US">
                <a:solidFill>
                  <a:schemeClr val="bg1"/>
                </a:solidFill>
                <a:effectLst/>
                <a:highlight>
                  <a:srgbClr val="213163"/>
                </a:highlight>
                <a:latin typeface="Söhne"/>
              </a:rPr>
              <a:t>pplication </a:t>
            </a:r>
            <a:r>
              <a:rPr dirty="0" lang="en-US">
                <a:solidFill>
                  <a:schemeClr val="bg1"/>
                </a:solidFill>
                <a:highlight>
                  <a:srgbClr val="213163"/>
                </a:highlight>
                <a:latin typeface="Söhne"/>
              </a:rPr>
              <a:t>U</a:t>
            </a:r>
            <a:r>
              <a:rPr b="0" dirty="0" i="0" lang="en-US">
                <a:solidFill>
                  <a:schemeClr val="bg1"/>
                </a:solidFill>
                <a:effectLst/>
                <a:highlight>
                  <a:srgbClr val="213163"/>
                </a:highlight>
                <a:latin typeface="Söhne"/>
              </a:rPr>
              <a:t>sing </a:t>
            </a:r>
            <a:r>
              <a:rPr dirty="0" lang="en-US">
                <a:solidFill>
                  <a:schemeClr val="bg1"/>
                </a:solidFill>
                <a:highlight>
                  <a:srgbClr val="213163"/>
                </a:highlight>
                <a:latin typeface="Söhne"/>
              </a:rPr>
              <a:t>D</a:t>
            </a:r>
            <a:r>
              <a:rPr b="0" dirty="0" i="0" lang="en-US">
                <a:solidFill>
                  <a:schemeClr val="bg1"/>
                </a:solidFill>
                <a:effectLst/>
                <a:highlight>
                  <a:srgbClr val="213163"/>
                </a:highlight>
                <a:latin typeface="Söhne"/>
              </a:rPr>
              <a:t>jango </a:t>
            </a:r>
            <a:r>
              <a:rPr dirty="0" lang="en-US">
                <a:solidFill>
                  <a:schemeClr val="bg1"/>
                </a:solidFill>
                <a:highlight>
                  <a:srgbClr val="213163"/>
                </a:highlight>
                <a:latin typeface="Söhne"/>
              </a:rPr>
              <a:t>F</a:t>
            </a:r>
            <a:r>
              <a:rPr b="0" dirty="0" i="0" lang="en-US">
                <a:solidFill>
                  <a:schemeClr val="bg1"/>
                </a:solidFill>
                <a:effectLst/>
                <a:highlight>
                  <a:srgbClr val="213163"/>
                </a:highlight>
                <a:latin typeface="Söhne"/>
              </a:rPr>
              <a:t>ramework </a:t>
            </a:r>
            <a:endParaRPr dirty="0" lang="en-IN">
              <a:solidFill>
                <a:schemeClr val="bg1"/>
              </a:solidFill>
              <a:highlight>
                <a:srgbClr val="213163"/>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51" name="Shape 60"/>
        <p:cNvGrpSpPr/>
        <p:nvPr/>
      </p:nvGrpSpPr>
      <p:grpSpPr>
        <a:xfrm>
          <a:off x="0" y="0"/>
          <a:ext cx="0" cy="0"/>
          <a:chOff x="0" y="0"/>
          <a:chExt cx="0" cy="0"/>
        </a:xfrm>
      </p:grpSpPr>
      <p:sp>
        <p:nvSpPr>
          <p:cNvPr id="1048615"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16" name="TextBox 2"/>
          <p:cNvSpPr txBox="1"/>
          <p:nvPr/>
        </p:nvSpPr>
        <p:spPr>
          <a:xfrm>
            <a:off x="134936" y="1059838"/>
            <a:ext cx="8535652" cy="1920241"/>
          </a:xfrm>
          <a:prstGeom prst="rect"/>
          <a:noFill/>
        </p:spPr>
        <p:txBody>
          <a:bodyPr anchor="t" bIns="45720" lIns="91440" rIns="91440" tIns="45720" wrap="square">
            <a:spAutoFit/>
          </a:bodyPr>
          <a:p>
            <a:pPr eaLnBrk="0" fontAlgn="base" hangingPunct="0" lvl="0">
              <a:spcBef>
                <a:spcPct val="0"/>
              </a:spcBef>
              <a:spcAft>
                <a:spcPct val="0"/>
              </a:spcAft>
              <a:buClrTx/>
            </a:pPr>
            <a:r>
              <a:rPr b="1" dirty="0" i="0" lang="en-US">
                <a:solidFill>
                  <a:srgbClr val="000000"/>
                </a:solidFill>
                <a:effectLst/>
              </a:rPr>
              <a:t>Aim: </a:t>
            </a:r>
            <a:r>
              <a:rPr altLang="en-US" dirty="0" lang="en-US">
                <a:solidFill>
                  <a:schemeClr val="tx1"/>
                </a:solidFill>
                <a:latin typeface="Arial" panose="020B0604020202020204" pitchFamily="34" charset="0"/>
              </a:rPr>
              <a:t>The aim of this project is to develop a secure and user-friendly web application using Django, allowing registered users to participate in various voting activities. The application will provide features for users to create, view, and vote on different topics, with real-time updates of voting results. Additionally, an administration panel will be implemented to manage voting topics and user accounts. The application will prioritize security measures to prevent unauthorized access and ensure the integrity of the voting process. User interaction and engagement will be facilitated through features like commenting and sharing, creating an interactive voting experience for users."</a:t>
            </a:r>
          </a:p>
          <a:p>
            <a:pPr eaLnBrk="0" fontAlgn="base" hangingPunct="0" lvl="0">
              <a:spcBef>
                <a:spcPct val="0"/>
              </a:spcBef>
              <a:spcAft>
                <a:spcPct val="0"/>
              </a:spcAft>
              <a:buClrTx/>
            </a:pPr>
            <a:endParaRPr altLang="en-US" dirty="0" lang="en-US">
              <a:solidFill>
                <a:schemeClr val="tx1"/>
              </a:solidFill>
              <a:latin typeface="Arial" panose="020B0604020202020204" pitchFamily="34" charset="0"/>
            </a:endParaRPr>
          </a:p>
          <a:p>
            <a:pPr algn="l" fontAlgn="base" rtl="0">
              <a:spcAft>
                <a:spcPts val="800"/>
              </a:spcAft>
              <a:buClr>
                <a:srgbClr val="213163"/>
              </a:buClr>
            </a:pPr>
            <a:endParaRPr dirty="0" i="0" lang="en-US">
              <a:solidFill>
                <a:srgbClr val="000000"/>
              </a:solidFill>
              <a:effectLst/>
            </a:endParaRPr>
          </a:p>
        </p:txBody>
      </p:sp>
      <p:sp>
        <p:nvSpPr>
          <p:cNvPr id="1048617" name="Google Shape;61;g5fab984687_2_0"/>
          <p:cNvSpPr txBox="1"/>
          <p:nvPr/>
        </p:nvSpPr>
        <p:spPr>
          <a:xfrm>
            <a:off x="134935" y="574406"/>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Aim and Objective</a:t>
            </a:r>
          </a:p>
        </p:txBody>
      </p:sp>
      <p:pic>
        <p:nvPicPr>
          <p:cNvPr id="2097164" name="Graphic 1" descr="Presentation with checklist with solid fill"/>
          <p:cNvPicPr>
            <a:picLocks noChangeAspect="1"/>
          </p:cNvPicPr>
          <p:nvPr/>
        </p:nvPicPr>
        <p:blipFill rotWithShape="1">
          <a:blip xmlns:r="http://schemas.openxmlformats.org/officeDocument/2006/relationships" r:embed="rId1"/>
          <a:srcRect l="7515" t="10396" r="9870" b="8883"/>
          <a:stretch>
            <a:fillRect/>
          </a:stretch>
        </p:blipFill>
        <p:spPr>
          <a:xfrm>
            <a:off x="3114675" y="2747206"/>
            <a:ext cx="2136758" cy="2087777"/>
          </a:xfrm>
          <a:prstGeom prst="rect"/>
        </p:spPr>
      </p:pic>
      <p:sp>
        <p:nvSpPr>
          <p:cNvPr id="1048618" name="Rectangle 4"/>
          <p:cNvSpPr>
            <a:spLocks noChangeArrowheads="1"/>
          </p:cNvSpPr>
          <p:nvPr/>
        </p:nvSpPr>
        <p:spPr bwMode="auto">
          <a:xfrm>
            <a:off x="0" y="-312419"/>
            <a:ext cx="182880" cy="624838"/>
          </a:xfrm>
          <a:prstGeom prst="rect"/>
          <a:noFill/>
          <a:ln>
            <a:noFill/>
          </a:ln>
          <a:effectLst/>
        </p:spPr>
        <p:txBody>
          <a:bodyPr anchor="ctr" anchorCtr="0" bIns="45720" compatLnSpc="1" lIns="91440" numCol="1" rIns="91440" tIns="45720" vert="horz" wrap="none">
            <a:prstTxWarp prst="textNoShape"/>
            <a:spAutoFit/>
          </a:bodyPr>
          <a:p>
            <a:pPr algn="l" defTabSz="914400" eaLnBrk="0" fontAlgn="base" hangingPunct="0" indent="0" latinLnBrk="0" lvl="0" marL="0" marR="0" rtl="0">
              <a:lnSpc>
                <a:spcPct val="100000"/>
              </a:lnSpc>
              <a:spcBef>
                <a:spcPct val="0"/>
              </a:spcBef>
              <a:spcAft>
                <a:spcPct val="0"/>
              </a:spcAft>
              <a:buClrTx/>
              <a:buSzTx/>
              <a:buFontTx/>
              <a:buNone/>
            </a:pPr>
            <a:br>
              <a:rPr altLang="en-US" baseline="0" b="0" cap="none" sz="1800" i="0" kumimoji="0" lang="en-US" normalizeH="0" strike="noStrike" u="none">
                <a:ln>
                  <a:noFill/>
                </a:ln>
                <a:solidFill>
                  <a:srgbClr val="000000"/>
                </a:solidFill>
                <a:effectLst/>
                <a:latin typeface="Söhne"/>
              </a:rPr>
            </a:br>
            <a:endParaRPr altLang="en-US" baseline="0" b="0" cap="none" sz="1800" i="0" kumimoji="0" lang="en-US" normalizeH="0" strike="noStrike" u="none">
              <a:ln>
                <a:noFill/>
              </a:ln>
              <a:solidFill>
                <a:schemeClr val="tx1"/>
              </a:solidFill>
              <a:effectLst/>
              <a:latin typeface="Arial" panose="020B0604020202020204" pitchFamily="34" charset="0"/>
            </a:endParaRPr>
          </a:p>
        </p:txBody>
      </p:sp>
      <p:sp>
        <p:nvSpPr>
          <p:cNvPr id="1048619" name="TextBox 8"/>
          <p:cNvSpPr txBox="1"/>
          <p:nvPr/>
        </p:nvSpPr>
        <p:spPr>
          <a:xfrm>
            <a:off x="77821" y="90793"/>
            <a:ext cx="4494179" cy="307777"/>
          </a:xfrm>
          <a:prstGeom prst="rect"/>
          <a:noFill/>
        </p:spPr>
        <p:txBody>
          <a:bodyPr rtlCol="0" wrap="square">
            <a:spAutoFit/>
          </a:bodyPr>
          <a:p>
            <a:r>
              <a:rPr dirty="0" lang="en-US">
                <a:solidFill>
                  <a:schemeClr val="bg1"/>
                </a:solidFill>
                <a:highlight>
                  <a:srgbClr val="213163"/>
                </a:highlight>
                <a:latin typeface="Söhne"/>
              </a:rPr>
              <a:t>V</a:t>
            </a:r>
            <a:r>
              <a:rPr b="0" dirty="0" i="0" lang="en-US">
                <a:solidFill>
                  <a:schemeClr val="bg1"/>
                </a:solidFill>
                <a:effectLst/>
                <a:highlight>
                  <a:srgbClr val="213163"/>
                </a:highlight>
                <a:latin typeface="Söhne"/>
              </a:rPr>
              <a:t>oting </a:t>
            </a:r>
            <a:r>
              <a:rPr dirty="0" lang="en-US">
                <a:solidFill>
                  <a:schemeClr val="bg1"/>
                </a:solidFill>
                <a:highlight>
                  <a:srgbClr val="213163"/>
                </a:highlight>
                <a:latin typeface="Söhne"/>
              </a:rPr>
              <a:t>W</a:t>
            </a:r>
            <a:r>
              <a:rPr b="0" dirty="0" i="0" lang="en-US">
                <a:solidFill>
                  <a:schemeClr val="bg1"/>
                </a:solidFill>
                <a:effectLst/>
                <a:highlight>
                  <a:srgbClr val="213163"/>
                </a:highlight>
                <a:latin typeface="Söhne"/>
              </a:rPr>
              <a:t>eb </a:t>
            </a:r>
            <a:r>
              <a:rPr dirty="0" lang="en-US">
                <a:solidFill>
                  <a:schemeClr val="bg1"/>
                </a:solidFill>
                <a:highlight>
                  <a:srgbClr val="213163"/>
                </a:highlight>
                <a:latin typeface="Söhne"/>
              </a:rPr>
              <a:t>A</a:t>
            </a:r>
            <a:r>
              <a:rPr b="0" dirty="0" i="0" lang="en-US">
                <a:solidFill>
                  <a:schemeClr val="bg1"/>
                </a:solidFill>
                <a:effectLst/>
                <a:highlight>
                  <a:srgbClr val="213163"/>
                </a:highlight>
                <a:latin typeface="Söhne"/>
              </a:rPr>
              <a:t>pplication </a:t>
            </a:r>
            <a:r>
              <a:rPr dirty="0" lang="en-US">
                <a:solidFill>
                  <a:schemeClr val="bg1"/>
                </a:solidFill>
                <a:highlight>
                  <a:srgbClr val="213163"/>
                </a:highlight>
                <a:latin typeface="Söhne"/>
              </a:rPr>
              <a:t>U</a:t>
            </a:r>
            <a:r>
              <a:rPr b="0" dirty="0" i="0" lang="en-US">
                <a:solidFill>
                  <a:schemeClr val="bg1"/>
                </a:solidFill>
                <a:effectLst/>
                <a:highlight>
                  <a:srgbClr val="213163"/>
                </a:highlight>
                <a:latin typeface="Söhne"/>
              </a:rPr>
              <a:t>sing </a:t>
            </a:r>
            <a:r>
              <a:rPr dirty="0" lang="en-US">
                <a:solidFill>
                  <a:schemeClr val="bg1"/>
                </a:solidFill>
                <a:highlight>
                  <a:srgbClr val="213163"/>
                </a:highlight>
                <a:latin typeface="Söhne"/>
              </a:rPr>
              <a:t>D</a:t>
            </a:r>
            <a:r>
              <a:rPr b="0" dirty="0" i="0" lang="en-US">
                <a:solidFill>
                  <a:schemeClr val="bg1"/>
                </a:solidFill>
                <a:effectLst/>
                <a:highlight>
                  <a:srgbClr val="213163"/>
                </a:highlight>
                <a:latin typeface="Söhne"/>
              </a:rPr>
              <a:t>jango </a:t>
            </a:r>
            <a:r>
              <a:rPr dirty="0" lang="en-US">
                <a:solidFill>
                  <a:schemeClr val="bg1"/>
                </a:solidFill>
                <a:highlight>
                  <a:srgbClr val="213163"/>
                </a:highlight>
                <a:latin typeface="Söhne"/>
              </a:rPr>
              <a:t>F</a:t>
            </a:r>
            <a:r>
              <a:rPr b="0" dirty="0" i="0" lang="en-US">
                <a:solidFill>
                  <a:schemeClr val="bg1"/>
                </a:solidFill>
                <a:effectLst/>
                <a:highlight>
                  <a:srgbClr val="213163"/>
                </a:highlight>
                <a:latin typeface="Söhne"/>
              </a:rPr>
              <a:t>ramework </a:t>
            </a:r>
            <a:endParaRPr dirty="0" lang="en-IN">
              <a:solidFill>
                <a:schemeClr val="bg1"/>
              </a:solidFill>
              <a:highlight>
                <a:srgbClr val="213163"/>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54" name="Shape 60"/>
        <p:cNvGrpSpPr/>
        <p:nvPr/>
      </p:nvGrpSpPr>
      <p:grpSpPr>
        <a:xfrm>
          <a:off x="0" y="0"/>
          <a:ext cx="0" cy="0"/>
          <a:chOff x="0" y="0"/>
          <a:chExt cx="0" cy="0"/>
        </a:xfrm>
      </p:grpSpPr>
      <p:sp>
        <p:nvSpPr>
          <p:cNvPr id="1048622"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23" name="TextBox 2"/>
          <p:cNvSpPr txBox="1"/>
          <p:nvPr/>
        </p:nvSpPr>
        <p:spPr>
          <a:xfrm>
            <a:off x="134935" y="1059838"/>
            <a:ext cx="8650925" cy="2970044"/>
          </a:xfrm>
          <a:prstGeom prst="rect"/>
          <a:noFill/>
        </p:spPr>
        <p:txBody>
          <a:bodyPr anchor="t" bIns="45720" lIns="91440" rIns="91440" tIns="45720" wrap="square">
            <a:spAutoFit/>
          </a:bodyPr>
          <a:p>
            <a:pPr algn="l" indent="-171450" marL="171450">
              <a:buFont typeface="Arial" panose="020B0604020202020204" pitchFamily="34" charset="0"/>
              <a:buChar char="•"/>
            </a:pPr>
            <a:r>
              <a:rPr b="1" dirty="0" sz="1100" i="0" lang="en-US">
                <a:solidFill>
                  <a:srgbClr val="0D0D0D"/>
                </a:solidFill>
                <a:effectLst/>
                <a:highlight>
                  <a:srgbClr val="FFFFFF"/>
                </a:highlight>
                <a:latin typeface="Söhne"/>
              </a:rPr>
              <a:t>User Authentication and Management</a:t>
            </a:r>
            <a:r>
              <a:rPr b="0" dirty="0" sz="1100" i="0" lang="en-US">
                <a:solidFill>
                  <a:srgbClr val="0D0D0D"/>
                </a:solidFill>
                <a:effectLst/>
                <a:highlight>
                  <a:srgbClr val="FFFFFF"/>
                </a:highlight>
                <a:latin typeface="Söhne"/>
              </a:rPr>
              <a:t>:</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Implement user registration, login, and logout functionalities.</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Ensure password encryption and secure authentication mechanisms.</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Allow users to update their profiles and reset passwords if forgotten.</a:t>
            </a:r>
          </a:p>
          <a:p>
            <a:pPr algn="l" indent="-171450" marL="171450">
              <a:buFont typeface="Arial" panose="020B0604020202020204" pitchFamily="34" charset="0"/>
              <a:buChar char="•"/>
            </a:pPr>
            <a:r>
              <a:rPr b="1" dirty="0" sz="1100" i="0" lang="en-US">
                <a:solidFill>
                  <a:srgbClr val="0D0D0D"/>
                </a:solidFill>
                <a:effectLst/>
                <a:highlight>
                  <a:srgbClr val="FFFFFF"/>
                </a:highlight>
                <a:latin typeface="Söhne"/>
              </a:rPr>
              <a:t>Voting System Functionality</a:t>
            </a:r>
            <a:r>
              <a:rPr b="0" dirty="0" sz="1100" i="0" lang="en-US">
                <a:solidFill>
                  <a:srgbClr val="0D0D0D"/>
                </a:solidFill>
                <a:effectLst/>
                <a:highlight>
                  <a:srgbClr val="FFFFFF"/>
                </a:highlight>
                <a:latin typeface="Söhne"/>
              </a:rPr>
              <a:t>:</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Enable users to view a list of available voting topics and options.</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Implement the ability for users to cast their votes for different options.</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Ensure that each user can only vote once per topic.</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Provide real-time updates of voting results to users.</a:t>
            </a:r>
          </a:p>
          <a:p>
            <a:pPr algn="l" indent="-171450" marL="171450">
              <a:buFont typeface="Arial" panose="020B0604020202020204" pitchFamily="34" charset="0"/>
              <a:buChar char="•"/>
            </a:pPr>
            <a:r>
              <a:rPr b="1" dirty="0" sz="1100" i="0" lang="en-US">
                <a:solidFill>
                  <a:srgbClr val="0D0D0D"/>
                </a:solidFill>
                <a:effectLst/>
                <a:highlight>
                  <a:srgbClr val="FFFFFF"/>
                </a:highlight>
                <a:latin typeface="Söhne"/>
              </a:rPr>
              <a:t>Administration Panel</a:t>
            </a:r>
            <a:r>
              <a:rPr b="0" dirty="0" sz="1100" i="0" lang="en-US">
                <a:solidFill>
                  <a:srgbClr val="0D0D0D"/>
                </a:solidFill>
                <a:effectLst/>
                <a:highlight>
                  <a:srgbClr val="FFFFFF"/>
                </a:highlight>
                <a:latin typeface="Söhne"/>
              </a:rPr>
              <a:t>:</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Create an administrative interface for managing voting topics and options.</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Allow administrators to add, edit, and delete voting topics and options.</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Implement user management features for administrators to manage user accounts and permissions.</a:t>
            </a:r>
          </a:p>
          <a:p>
            <a:pPr algn="l" indent="-171450" marL="171450">
              <a:buFont typeface="Arial" panose="020B0604020202020204" pitchFamily="34" charset="0"/>
              <a:buChar char="•"/>
            </a:pPr>
            <a:r>
              <a:rPr b="1" dirty="0" sz="1100" i="0" lang="en-US">
                <a:solidFill>
                  <a:srgbClr val="0D0D0D"/>
                </a:solidFill>
                <a:effectLst/>
                <a:highlight>
                  <a:srgbClr val="FFFFFF"/>
                </a:highlight>
                <a:latin typeface="Söhne"/>
              </a:rPr>
              <a:t>Security Measures</a:t>
            </a:r>
            <a:r>
              <a:rPr b="0" dirty="0" sz="1100" i="0" lang="en-US">
                <a:solidFill>
                  <a:srgbClr val="0D0D0D"/>
                </a:solidFill>
                <a:effectLst/>
                <a:highlight>
                  <a:srgbClr val="FFFFFF"/>
                </a:highlight>
                <a:latin typeface="Söhne"/>
              </a:rPr>
              <a:t>:</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Implement measures to prevent fraudulent voting, such as CAPTCHA or IP restrictions.</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Ensure that user authentication and data transmission are secure using HTTPS.</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Protect against common security vulnerabilities like SQL injection and cross-site scripting (XSS) attacks.</a:t>
            </a:r>
          </a:p>
        </p:txBody>
      </p:sp>
      <p:sp>
        <p:nvSpPr>
          <p:cNvPr id="1048624" name="Google Shape;61;g5fab984687_2_0"/>
          <p:cNvSpPr txBox="1"/>
          <p:nvPr/>
        </p:nvSpPr>
        <p:spPr>
          <a:xfrm>
            <a:off x="134935" y="574406"/>
            <a:ext cx="4437065" cy="485432"/>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Objectives</a:t>
            </a:r>
          </a:p>
        </p:txBody>
      </p:sp>
      <p:sp>
        <p:nvSpPr>
          <p:cNvPr id="1048625" name="TextBox 1"/>
          <p:cNvSpPr txBox="1"/>
          <p:nvPr/>
        </p:nvSpPr>
        <p:spPr>
          <a:xfrm>
            <a:off x="77821" y="90793"/>
            <a:ext cx="4494179" cy="307777"/>
          </a:xfrm>
          <a:prstGeom prst="rect"/>
          <a:noFill/>
        </p:spPr>
        <p:txBody>
          <a:bodyPr rtlCol="0" wrap="square">
            <a:spAutoFit/>
          </a:bodyPr>
          <a:p>
            <a:r>
              <a:rPr dirty="0" lang="en-US">
                <a:solidFill>
                  <a:schemeClr val="bg1"/>
                </a:solidFill>
                <a:highlight>
                  <a:srgbClr val="213163"/>
                </a:highlight>
                <a:latin typeface="Söhne"/>
              </a:rPr>
              <a:t>V</a:t>
            </a:r>
            <a:r>
              <a:rPr b="0" dirty="0" i="0" lang="en-US">
                <a:solidFill>
                  <a:schemeClr val="bg1"/>
                </a:solidFill>
                <a:effectLst/>
                <a:highlight>
                  <a:srgbClr val="213163"/>
                </a:highlight>
                <a:latin typeface="Söhne"/>
              </a:rPr>
              <a:t>oting </a:t>
            </a:r>
            <a:r>
              <a:rPr dirty="0" lang="en-US">
                <a:solidFill>
                  <a:schemeClr val="bg1"/>
                </a:solidFill>
                <a:highlight>
                  <a:srgbClr val="213163"/>
                </a:highlight>
                <a:latin typeface="Söhne"/>
              </a:rPr>
              <a:t>W</a:t>
            </a:r>
            <a:r>
              <a:rPr b="0" dirty="0" i="0" lang="en-US">
                <a:solidFill>
                  <a:schemeClr val="bg1"/>
                </a:solidFill>
                <a:effectLst/>
                <a:highlight>
                  <a:srgbClr val="213163"/>
                </a:highlight>
                <a:latin typeface="Söhne"/>
              </a:rPr>
              <a:t>eb </a:t>
            </a:r>
            <a:r>
              <a:rPr dirty="0" lang="en-US">
                <a:solidFill>
                  <a:schemeClr val="bg1"/>
                </a:solidFill>
                <a:highlight>
                  <a:srgbClr val="213163"/>
                </a:highlight>
                <a:latin typeface="Söhne"/>
              </a:rPr>
              <a:t>A</a:t>
            </a:r>
            <a:r>
              <a:rPr b="0" dirty="0" i="0" lang="en-US">
                <a:solidFill>
                  <a:schemeClr val="bg1"/>
                </a:solidFill>
                <a:effectLst/>
                <a:highlight>
                  <a:srgbClr val="213163"/>
                </a:highlight>
                <a:latin typeface="Söhne"/>
              </a:rPr>
              <a:t>pplication </a:t>
            </a:r>
            <a:r>
              <a:rPr dirty="0" lang="en-US">
                <a:solidFill>
                  <a:schemeClr val="bg1"/>
                </a:solidFill>
                <a:highlight>
                  <a:srgbClr val="213163"/>
                </a:highlight>
                <a:latin typeface="Söhne"/>
              </a:rPr>
              <a:t>U</a:t>
            </a:r>
            <a:r>
              <a:rPr b="0" dirty="0" i="0" lang="en-US">
                <a:solidFill>
                  <a:schemeClr val="bg1"/>
                </a:solidFill>
                <a:effectLst/>
                <a:highlight>
                  <a:srgbClr val="213163"/>
                </a:highlight>
                <a:latin typeface="Söhne"/>
              </a:rPr>
              <a:t>sing </a:t>
            </a:r>
            <a:r>
              <a:rPr dirty="0" lang="en-US">
                <a:solidFill>
                  <a:schemeClr val="bg1"/>
                </a:solidFill>
                <a:highlight>
                  <a:srgbClr val="213163"/>
                </a:highlight>
                <a:latin typeface="Söhne"/>
              </a:rPr>
              <a:t>D</a:t>
            </a:r>
            <a:r>
              <a:rPr b="0" dirty="0" i="0" lang="en-US">
                <a:solidFill>
                  <a:schemeClr val="bg1"/>
                </a:solidFill>
                <a:effectLst/>
                <a:highlight>
                  <a:srgbClr val="213163"/>
                </a:highlight>
                <a:latin typeface="Söhne"/>
              </a:rPr>
              <a:t>jango </a:t>
            </a:r>
            <a:r>
              <a:rPr dirty="0" lang="en-US">
                <a:solidFill>
                  <a:schemeClr val="bg1"/>
                </a:solidFill>
                <a:highlight>
                  <a:srgbClr val="213163"/>
                </a:highlight>
                <a:latin typeface="Söhne"/>
              </a:rPr>
              <a:t>F</a:t>
            </a:r>
            <a:r>
              <a:rPr b="0" dirty="0" i="0" lang="en-US">
                <a:solidFill>
                  <a:schemeClr val="bg1"/>
                </a:solidFill>
                <a:effectLst/>
                <a:highlight>
                  <a:srgbClr val="213163"/>
                </a:highlight>
                <a:latin typeface="Söhne"/>
              </a:rPr>
              <a:t>ramework </a:t>
            </a:r>
            <a:endParaRPr dirty="0" lang="en-IN">
              <a:solidFill>
                <a:schemeClr val="bg1"/>
              </a:solidFill>
              <a:highlight>
                <a:srgbClr val="213163"/>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7" name=""/>
        <p:cNvGrpSpPr/>
        <p:nvPr/>
      </p:nvGrpSpPr>
      <p:grpSpPr>
        <a:xfrm>
          <a:off x="0" y="0"/>
          <a:ext cx="0" cy="0"/>
          <a:chOff x="0" y="0"/>
          <a:chExt cx="0" cy="0"/>
        </a:xfrm>
      </p:grpSpPr>
      <p:sp>
        <p:nvSpPr>
          <p:cNvPr id="1048628" name="TextBox 2"/>
          <p:cNvSpPr txBox="1"/>
          <p:nvPr/>
        </p:nvSpPr>
        <p:spPr>
          <a:xfrm>
            <a:off x="77821" y="735535"/>
            <a:ext cx="6277583" cy="3477875"/>
          </a:xfrm>
          <a:prstGeom prst="rect"/>
          <a:noFill/>
        </p:spPr>
        <p:txBody>
          <a:bodyPr wrap="square">
            <a:spAutoFit/>
          </a:bodyPr>
          <a:p>
            <a:pPr algn="l" indent="-285750" marL="285750">
              <a:buFont typeface="Arial" panose="020B0604020202020204" pitchFamily="34" charset="0"/>
              <a:buChar char="•"/>
            </a:pPr>
            <a:r>
              <a:rPr b="1" dirty="0" sz="1100" i="0" lang="en-US">
                <a:solidFill>
                  <a:srgbClr val="0D0D0D"/>
                </a:solidFill>
                <a:effectLst/>
                <a:highlight>
                  <a:srgbClr val="FFFFFF"/>
                </a:highlight>
                <a:latin typeface="Söhne"/>
              </a:rPr>
              <a:t>User Interaction and Engagement</a:t>
            </a:r>
            <a:r>
              <a:rPr b="0" dirty="0" sz="1100" i="0" lang="en-US">
                <a:solidFill>
                  <a:srgbClr val="0D0D0D"/>
                </a:solidFill>
                <a:effectLst/>
                <a:highlight>
                  <a:srgbClr val="FFFFFF"/>
                </a:highlight>
                <a:latin typeface="Söhne"/>
              </a:rPr>
              <a:t>:</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Enable users to comment on voting topics and engage in discussions.</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Implement features like upvoting or downvoting comments to encourage participation.</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Provide social sharing options to allow users to share voting topics on social media platforms.</a:t>
            </a:r>
          </a:p>
          <a:p>
            <a:pPr algn="l" indent="-285750" marL="285750">
              <a:buFont typeface="Arial" panose="020B0604020202020204" pitchFamily="34" charset="0"/>
              <a:buChar char="•"/>
            </a:pPr>
            <a:r>
              <a:rPr b="1" dirty="0" sz="1100" i="0" lang="en-US">
                <a:solidFill>
                  <a:srgbClr val="0D0D0D"/>
                </a:solidFill>
                <a:effectLst/>
                <a:highlight>
                  <a:srgbClr val="FFFFFF"/>
                </a:highlight>
                <a:latin typeface="Söhne"/>
              </a:rPr>
              <a:t>Accessibility and Responsiveness</a:t>
            </a:r>
            <a:r>
              <a:rPr b="0" dirty="0" sz="1100" i="0" lang="en-US">
                <a:solidFill>
                  <a:srgbClr val="0D0D0D"/>
                </a:solidFill>
                <a:effectLst/>
                <a:highlight>
                  <a:srgbClr val="FFFFFF"/>
                </a:highlight>
                <a:latin typeface="Söhne"/>
              </a:rPr>
              <a:t>:</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Design the application to be accessible to users with disabilities, following WCAG guidelines.</a:t>
            </a:r>
          </a:p>
          <a:p>
            <a:pPr indent="-285750" lvl="1" marL="742950">
              <a:buFont typeface="Arial" panose="020B0604020202020204" pitchFamily="34" charset="0"/>
              <a:buChar char="•"/>
            </a:pPr>
            <a:r>
              <a:rPr b="0" dirty="0" sz="1100" i="0" lang="en-US">
                <a:solidFill>
                  <a:srgbClr val="0D0D0D"/>
                </a:solidFill>
                <a:effectLst/>
                <a:highlight>
                  <a:srgbClr val="FFFFFF"/>
                </a:highlight>
                <a:latin typeface="Söhne"/>
              </a:rPr>
              <a:t>Ensure that the user interface is responsive and compatible with various devices and screen sizes.</a:t>
            </a:r>
          </a:p>
          <a:p>
            <a:pPr algn="l" indent="-285750" marL="285750">
              <a:buFont typeface="Arial" panose="020B0604020202020204" pitchFamily="34" charset="0"/>
              <a:buChar char="•"/>
            </a:pPr>
            <a:r>
              <a:rPr b="1" dirty="0" sz="1100" i="0" lang="en-US">
                <a:solidFill>
                  <a:srgbClr val="0D0D0D"/>
                </a:solidFill>
                <a:effectLst/>
                <a:highlight>
                  <a:srgbClr val="FFFFFF"/>
                </a:highlight>
                <a:latin typeface="Söhne"/>
              </a:rPr>
              <a:t>Testing and Quality Assurance</a:t>
            </a:r>
            <a:r>
              <a:rPr b="0" dirty="0" sz="1100" i="0" lang="en-US">
                <a:solidFill>
                  <a:srgbClr val="0D0D0D"/>
                </a:solidFill>
                <a:effectLst/>
                <a:highlight>
                  <a:srgbClr val="FFFFFF"/>
                </a:highlight>
                <a:latin typeface="Söhne"/>
              </a:rPr>
              <a:t>:</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Write unit tests to ensure the functionality of different components, including user authentication and voting features.</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Conduct integration tests to verify the interaction between different modules and components.</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Perform usability testing to ensure that the application meets the needs of its target users.</a:t>
            </a:r>
          </a:p>
          <a:p>
            <a:pPr algn="l" indent="-285750" marL="285750">
              <a:buFont typeface="Wingdings" panose="05000000000000000000" pitchFamily="2" charset="2"/>
              <a:buChar char="§"/>
            </a:pPr>
            <a:r>
              <a:rPr b="1" dirty="0" sz="1100" i="0" lang="en-US">
                <a:solidFill>
                  <a:srgbClr val="0D0D0D"/>
                </a:solidFill>
                <a:effectLst/>
                <a:highlight>
                  <a:srgbClr val="FFFFFF"/>
                </a:highlight>
                <a:latin typeface="Söhne"/>
              </a:rPr>
              <a:t>Documentation and Support</a:t>
            </a:r>
            <a:r>
              <a:rPr b="0" dirty="0" sz="1100" i="0" lang="en-US">
                <a:solidFill>
                  <a:srgbClr val="0D0D0D"/>
                </a:solidFill>
                <a:effectLst/>
                <a:highlight>
                  <a:srgbClr val="FFFFFF"/>
                </a:highlight>
                <a:latin typeface="Söhne"/>
              </a:rPr>
              <a:t>:</a:t>
            </a:r>
          </a:p>
          <a:p>
            <a:pPr algn="l" indent="-285750" lvl="1" marL="742950">
              <a:buFont typeface="Wingdings" panose="05000000000000000000" pitchFamily="2" charset="2"/>
              <a:buChar char="§"/>
            </a:pPr>
            <a:r>
              <a:rPr b="0" dirty="0" sz="1100" i="0" lang="en-US">
                <a:solidFill>
                  <a:srgbClr val="0D0D0D"/>
                </a:solidFill>
                <a:effectLst/>
                <a:highlight>
                  <a:srgbClr val="FFFFFF"/>
                </a:highlight>
                <a:latin typeface="Söhne"/>
              </a:rPr>
              <a:t>Provide comprehensive documentation for users and administrators on how to use the application.</a:t>
            </a:r>
          </a:p>
          <a:p>
            <a:pPr algn="l" indent="-285750" lvl="1" marL="742950">
              <a:buFont typeface="Wingdings" panose="05000000000000000000" pitchFamily="2" charset="2"/>
              <a:buChar char="§"/>
            </a:pPr>
            <a:r>
              <a:rPr b="0" dirty="0" sz="1100" i="0" lang="en-US">
                <a:solidFill>
                  <a:srgbClr val="0D0D0D"/>
                </a:solidFill>
                <a:effectLst/>
                <a:highlight>
                  <a:srgbClr val="FFFFFF"/>
                </a:highlight>
                <a:latin typeface="Söhne"/>
              </a:rPr>
              <a:t>Include a FAQ section to address common questions and issues.</a:t>
            </a:r>
          </a:p>
          <a:p>
            <a:pPr algn="l" indent="-285750" lvl="1" marL="742950">
              <a:buFont typeface="Wingdings" panose="05000000000000000000" pitchFamily="2" charset="2"/>
              <a:buChar char="§"/>
            </a:pPr>
            <a:r>
              <a:rPr b="0" dirty="0" sz="1100" i="0" lang="en-US">
                <a:solidFill>
                  <a:srgbClr val="0D0D0D"/>
                </a:solidFill>
                <a:effectLst/>
                <a:highlight>
                  <a:srgbClr val="FFFFFF"/>
                </a:highlight>
                <a:latin typeface="Söhne"/>
              </a:rPr>
              <a:t>Offer user support through email or a dedicated support system to assist users with any problems they encounter.</a:t>
            </a:r>
          </a:p>
        </p:txBody>
      </p:sp>
      <p:sp>
        <p:nvSpPr>
          <p:cNvPr id="1048629" name="TextBox 3"/>
          <p:cNvSpPr txBox="1"/>
          <p:nvPr/>
        </p:nvSpPr>
        <p:spPr>
          <a:xfrm>
            <a:off x="77821" y="90793"/>
            <a:ext cx="4494179" cy="307777"/>
          </a:xfrm>
          <a:prstGeom prst="rect"/>
          <a:noFill/>
        </p:spPr>
        <p:txBody>
          <a:bodyPr rtlCol="0" wrap="square">
            <a:spAutoFit/>
          </a:bodyPr>
          <a:p>
            <a:r>
              <a:rPr dirty="0" lang="en-US">
                <a:solidFill>
                  <a:schemeClr val="bg1"/>
                </a:solidFill>
                <a:highlight>
                  <a:srgbClr val="213163"/>
                </a:highlight>
                <a:latin typeface="Söhne"/>
              </a:rPr>
              <a:t>V</a:t>
            </a:r>
            <a:r>
              <a:rPr b="0" dirty="0" i="0" lang="en-US">
                <a:solidFill>
                  <a:schemeClr val="bg1"/>
                </a:solidFill>
                <a:effectLst/>
                <a:highlight>
                  <a:srgbClr val="213163"/>
                </a:highlight>
                <a:latin typeface="Söhne"/>
              </a:rPr>
              <a:t>oting </a:t>
            </a:r>
            <a:r>
              <a:rPr dirty="0" lang="en-US">
                <a:solidFill>
                  <a:schemeClr val="bg1"/>
                </a:solidFill>
                <a:highlight>
                  <a:srgbClr val="213163"/>
                </a:highlight>
                <a:latin typeface="Söhne"/>
              </a:rPr>
              <a:t>W</a:t>
            </a:r>
            <a:r>
              <a:rPr b="0" dirty="0" i="0" lang="en-US">
                <a:solidFill>
                  <a:schemeClr val="bg1"/>
                </a:solidFill>
                <a:effectLst/>
                <a:highlight>
                  <a:srgbClr val="213163"/>
                </a:highlight>
                <a:latin typeface="Söhne"/>
              </a:rPr>
              <a:t>eb </a:t>
            </a:r>
            <a:r>
              <a:rPr dirty="0" lang="en-US">
                <a:solidFill>
                  <a:schemeClr val="bg1"/>
                </a:solidFill>
                <a:highlight>
                  <a:srgbClr val="213163"/>
                </a:highlight>
                <a:latin typeface="Söhne"/>
              </a:rPr>
              <a:t>A</a:t>
            </a:r>
            <a:r>
              <a:rPr b="0" dirty="0" i="0" lang="en-US">
                <a:solidFill>
                  <a:schemeClr val="bg1"/>
                </a:solidFill>
                <a:effectLst/>
                <a:highlight>
                  <a:srgbClr val="213163"/>
                </a:highlight>
                <a:latin typeface="Söhne"/>
              </a:rPr>
              <a:t>pplication </a:t>
            </a:r>
            <a:r>
              <a:rPr dirty="0" lang="en-US">
                <a:solidFill>
                  <a:schemeClr val="bg1"/>
                </a:solidFill>
                <a:highlight>
                  <a:srgbClr val="213163"/>
                </a:highlight>
                <a:latin typeface="Söhne"/>
              </a:rPr>
              <a:t>U</a:t>
            </a:r>
            <a:r>
              <a:rPr b="0" dirty="0" i="0" lang="en-US">
                <a:solidFill>
                  <a:schemeClr val="bg1"/>
                </a:solidFill>
                <a:effectLst/>
                <a:highlight>
                  <a:srgbClr val="213163"/>
                </a:highlight>
                <a:latin typeface="Söhne"/>
              </a:rPr>
              <a:t>sing </a:t>
            </a:r>
            <a:r>
              <a:rPr dirty="0" lang="en-US">
                <a:solidFill>
                  <a:schemeClr val="bg1"/>
                </a:solidFill>
                <a:highlight>
                  <a:srgbClr val="213163"/>
                </a:highlight>
                <a:latin typeface="Söhne"/>
              </a:rPr>
              <a:t>D</a:t>
            </a:r>
            <a:r>
              <a:rPr b="0" dirty="0" i="0" lang="en-US">
                <a:solidFill>
                  <a:schemeClr val="bg1"/>
                </a:solidFill>
                <a:effectLst/>
                <a:highlight>
                  <a:srgbClr val="213163"/>
                </a:highlight>
                <a:latin typeface="Söhne"/>
              </a:rPr>
              <a:t>jango </a:t>
            </a:r>
            <a:r>
              <a:rPr dirty="0" lang="en-US">
                <a:solidFill>
                  <a:schemeClr val="bg1"/>
                </a:solidFill>
                <a:highlight>
                  <a:srgbClr val="213163"/>
                </a:highlight>
                <a:latin typeface="Söhne"/>
              </a:rPr>
              <a:t>F</a:t>
            </a:r>
            <a:r>
              <a:rPr b="0" dirty="0" i="0" lang="en-US">
                <a:solidFill>
                  <a:schemeClr val="bg1"/>
                </a:solidFill>
                <a:effectLst/>
                <a:highlight>
                  <a:srgbClr val="213163"/>
                </a:highlight>
                <a:latin typeface="Söhne"/>
              </a:rPr>
              <a:t>ramework </a:t>
            </a:r>
            <a:endParaRPr dirty="0" lang="en-IN">
              <a:solidFill>
                <a:schemeClr val="bg1"/>
              </a:solidFill>
              <a:highlight>
                <a:srgbClr val="213163"/>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58" name=""/>
        <p:cNvGrpSpPr/>
        <p:nvPr/>
      </p:nvGrpSpPr>
      <p:grpSpPr>
        <a:xfrm>
          <a:off x="0" y="0"/>
          <a:ext cx="0" cy="0"/>
          <a:chOff x="0" y="0"/>
          <a:chExt cx="0" cy="0"/>
        </a:xfrm>
      </p:grpSpPr>
      <p:sp>
        <p:nvSpPr>
          <p:cNvPr id="1048630" name="Google Shape;61;g5fab984687_2_0"/>
          <p:cNvSpPr txBox="1"/>
          <p:nvPr/>
        </p:nvSpPr>
        <p:spPr>
          <a:xfrm>
            <a:off x="123208" y="573002"/>
            <a:ext cx="4448791"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Result</a:t>
            </a:r>
          </a:p>
        </p:txBody>
      </p:sp>
      <p:sp>
        <p:nvSpPr>
          <p:cNvPr id="1048631" name="TextBox 7"/>
          <p:cNvSpPr txBox="1"/>
          <p:nvPr/>
        </p:nvSpPr>
        <p:spPr>
          <a:xfrm>
            <a:off x="77821" y="90793"/>
            <a:ext cx="4494179" cy="307777"/>
          </a:xfrm>
          <a:prstGeom prst="rect"/>
          <a:noFill/>
        </p:spPr>
        <p:txBody>
          <a:bodyPr rtlCol="0" wrap="square">
            <a:spAutoFit/>
          </a:bodyPr>
          <a:p>
            <a:r>
              <a:rPr dirty="0" lang="en-US">
                <a:solidFill>
                  <a:schemeClr val="bg1"/>
                </a:solidFill>
                <a:highlight>
                  <a:srgbClr val="213163"/>
                </a:highlight>
                <a:latin typeface="Söhne"/>
              </a:rPr>
              <a:t>V</a:t>
            </a:r>
            <a:r>
              <a:rPr b="0" dirty="0" i="0" lang="en-US">
                <a:solidFill>
                  <a:schemeClr val="bg1"/>
                </a:solidFill>
                <a:effectLst/>
                <a:highlight>
                  <a:srgbClr val="213163"/>
                </a:highlight>
                <a:latin typeface="Söhne"/>
              </a:rPr>
              <a:t>oting </a:t>
            </a:r>
            <a:r>
              <a:rPr dirty="0" lang="en-US">
                <a:solidFill>
                  <a:schemeClr val="bg1"/>
                </a:solidFill>
                <a:highlight>
                  <a:srgbClr val="213163"/>
                </a:highlight>
                <a:latin typeface="Söhne"/>
              </a:rPr>
              <a:t>W</a:t>
            </a:r>
            <a:r>
              <a:rPr b="0" dirty="0" i="0" lang="en-US">
                <a:solidFill>
                  <a:schemeClr val="bg1"/>
                </a:solidFill>
                <a:effectLst/>
                <a:highlight>
                  <a:srgbClr val="213163"/>
                </a:highlight>
                <a:latin typeface="Söhne"/>
              </a:rPr>
              <a:t>eb </a:t>
            </a:r>
            <a:r>
              <a:rPr dirty="0" lang="en-US">
                <a:solidFill>
                  <a:schemeClr val="bg1"/>
                </a:solidFill>
                <a:highlight>
                  <a:srgbClr val="213163"/>
                </a:highlight>
                <a:latin typeface="Söhne"/>
              </a:rPr>
              <a:t>A</a:t>
            </a:r>
            <a:r>
              <a:rPr b="0" dirty="0" i="0" lang="en-US">
                <a:solidFill>
                  <a:schemeClr val="bg1"/>
                </a:solidFill>
                <a:effectLst/>
                <a:highlight>
                  <a:srgbClr val="213163"/>
                </a:highlight>
                <a:latin typeface="Söhne"/>
              </a:rPr>
              <a:t>pplication </a:t>
            </a:r>
            <a:r>
              <a:rPr dirty="0" lang="en-US">
                <a:solidFill>
                  <a:schemeClr val="bg1"/>
                </a:solidFill>
                <a:highlight>
                  <a:srgbClr val="213163"/>
                </a:highlight>
                <a:latin typeface="Söhne"/>
              </a:rPr>
              <a:t>U</a:t>
            </a:r>
            <a:r>
              <a:rPr b="0" dirty="0" i="0" lang="en-US">
                <a:solidFill>
                  <a:schemeClr val="bg1"/>
                </a:solidFill>
                <a:effectLst/>
                <a:highlight>
                  <a:srgbClr val="213163"/>
                </a:highlight>
                <a:latin typeface="Söhne"/>
              </a:rPr>
              <a:t>sing </a:t>
            </a:r>
            <a:r>
              <a:rPr dirty="0" lang="en-US">
                <a:solidFill>
                  <a:schemeClr val="bg1"/>
                </a:solidFill>
                <a:highlight>
                  <a:srgbClr val="213163"/>
                </a:highlight>
                <a:latin typeface="Söhne"/>
              </a:rPr>
              <a:t>D</a:t>
            </a:r>
            <a:r>
              <a:rPr b="0" dirty="0" i="0" lang="en-US">
                <a:solidFill>
                  <a:schemeClr val="bg1"/>
                </a:solidFill>
                <a:effectLst/>
                <a:highlight>
                  <a:srgbClr val="213163"/>
                </a:highlight>
                <a:latin typeface="Söhne"/>
              </a:rPr>
              <a:t>jango </a:t>
            </a:r>
            <a:r>
              <a:rPr dirty="0" lang="en-US">
                <a:solidFill>
                  <a:schemeClr val="bg1"/>
                </a:solidFill>
                <a:highlight>
                  <a:srgbClr val="213163"/>
                </a:highlight>
                <a:latin typeface="Söhne"/>
              </a:rPr>
              <a:t>F</a:t>
            </a:r>
            <a:r>
              <a:rPr b="0" dirty="0" i="0" lang="en-US">
                <a:solidFill>
                  <a:schemeClr val="bg1"/>
                </a:solidFill>
                <a:effectLst/>
                <a:highlight>
                  <a:srgbClr val="213163"/>
                </a:highlight>
                <a:latin typeface="Söhne"/>
              </a:rPr>
              <a:t>ramework </a:t>
            </a:r>
            <a:endParaRPr dirty="0" lang="en-IN">
              <a:solidFill>
                <a:schemeClr val="bg1"/>
              </a:solidFill>
              <a:highlight>
                <a:srgbClr val="213163"/>
              </a:highlight>
            </a:endParaRPr>
          </a:p>
        </p:txBody>
      </p:sp>
      <p:pic>
        <p:nvPicPr>
          <p:cNvPr id="2097165" name="Picture 9"/>
          <p:cNvPicPr>
            <a:picLocks noChangeAspect="1"/>
          </p:cNvPicPr>
          <p:nvPr/>
        </p:nvPicPr>
        <p:blipFill rotWithShape="1">
          <a:blip xmlns:r="http://schemas.openxmlformats.org/officeDocument/2006/relationships" r:embed="rId1"/>
          <a:srcRect t="8210" b="10396"/>
          <a:stretch>
            <a:fillRect/>
          </a:stretch>
        </p:blipFill>
        <p:spPr>
          <a:xfrm>
            <a:off x="1488303" y="1069697"/>
            <a:ext cx="5787986" cy="3327205"/>
          </a:xfrm>
          <a:prstGeom prst="rect"/>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item1.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Dr Moinudeen Syed</dc:creator>
  <cp:lastModifiedBy>mounish krishnan</cp:lastModifiedBy>
  <dcterms:created xsi:type="dcterms:W3CDTF">2024-04-11T14:33:30Z</dcterms:created>
  <dcterms:modified xsi:type="dcterms:W3CDTF">2024-04-11T14:33:30Z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82b68e5130e545b39ca21d26f7579d5e</vt:lpwstr>
  </property>
</Properties>
</file>